
<file path=[Content_Types].xml><?xml version="1.0" encoding="utf-8"?>
<Types xmlns="http://schemas.openxmlformats.org/package/2006/content-types">
  <Default Extension="GIF" ContentType="image/gif"/>
  <Default Extension="jpeg" ContentType="image/jpeg"/>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63" r:id="rId3"/>
    <p:sldId id="261" r:id="rId4"/>
    <p:sldId id="280" r:id="rId5"/>
    <p:sldId id="281" r:id="rId6"/>
    <p:sldId id="262" r:id="rId7"/>
    <p:sldId id="264" r:id="rId8"/>
    <p:sldId id="265" r:id="rId9"/>
    <p:sldId id="282" r:id="rId10"/>
    <p:sldId id="283" r:id="rId11"/>
    <p:sldId id="266" r:id="rId12"/>
    <p:sldId id="267" r:id="rId13"/>
    <p:sldId id="269" r:id="rId14"/>
    <p:sldId id="268" r:id="rId15"/>
    <p:sldId id="270" r:id="rId16"/>
    <p:sldId id="271" r:id="rId17"/>
    <p:sldId id="272" r:id="rId18"/>
    <p:sldId id="273" r:id="rId19"/>
    <p:sldId id="275" r:id="rId20"/>
    <p:sldId id="276" r:id="rId21"/>
    <p:sldId id="274" r:id="rId22"/>
    <p:sldId id="277" r:id="rId23"/>
    <p:sldId id="279" r:id="rId24"/>
    <p:sldId id="278" r:id="rId25"/>
    <p:sldId id="284" r:id="rId26"/>
    <p:sldId id="285" r:id="rId27"/>
    <p:sldId id="288" r:id="rId28"/>
    <p:sldId id="286" r:id="rId29"/>
    <p:sldId id="289" r:id="rId30"/>
    <p:sldId id="287" r:id="rId31"/>
    <p:sldId id="290" r:id="rId32"/>
    <p:sldId id="292" r:id="rId33"/>
    <p:sldId id="291"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7FE75A-D79C-37A2-5B88-E6DD1AB5C74C}" name="Laura Dewolfs" initials="LD" userId="S::Laura.Dewolfs@stlucas.be::4af18e12-f2a0-4970-bb49-0893ffef2ef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75756"/>
    <a:srgbClr val="0875BE"/>
    <a:srgbClr val="0E4A73"/>
    <a:srgbClr val="EEF5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114" d="100"/>
          <a:sy n="114" d="100"/>
        </p:scale>
        <p:origin x="41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8/10/relationships/authors" Targe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EFAD43-377E-4637-ADDD-4693FB160188}" type="datetimeFigureOut">
              <a:rPr lang="nl-BE" smtClean="0"/>
              <a:t>27/01/2025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007AB6-3852-4B55-9D90-4EF6A158DA9A}" type="slidenum">
              <a:rPr lang="nl-BE" smtClean="0"/>
              <a:t>‹nr.›</a:t>
            </a:fld>
            <a:endParaRPr lang="nl-BE"/>
          </a:p>
        </p:txBody>
      </p:sp>
    </p:spTree>
    <p:extLst>
      <p:ext uri="{BB962C8B-B14F-4D97-AF65-F5344CB8AC3E}">
        <p14:creationId xmlns:p14="http://schemas.microsoft.com/office/powerpoint/2010/main" val="3713805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6" name="Rechthoek: met één afgeronde hoek 5">
            <a:extLst>
              <a:ext uri="{FF2B5EF4-FFF2-40B4-BE49-F238E27FC236}">
                <a16:creationId xmlns:a16="http://schemas.microsoft.com/office/drawing/2014/main" id="{B4D66070-6A39-4037-8FDF-7896673F7B6E}"/>
              </a:ext>
            </a:extLst>
          </p:cNvPr>
          <p:cNvSpPr/>
          <p:nvPr userDrawn="1"/>
        </p:nvSpPr>
        <p:spPr>
          <a:xfrm>
            <a:off x="0" y="2847373"/>
            <a:ext cx="11748304" cy="4010628"/>
          </a:xfrm>
          <a:prstGeom prst="round1Rect">
            <a:avLst/>
          </a:prstGeom>
          <a:solidFill>
            <a:srgbClr val="0E4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 name="Titel 3">
            <a:extLst>
              <a:ext uri="{FF2B5EF4-FFF2-40B4-BE49-F238E27FC236}">
                <a16:creationId xmlns:a16="http://schemas.microsoft.com/office/drawing/2014/main" id="{D48F371B-898C-4C03-8E8D-E7B65DE82752}"/>
              </a:ext>
            </a:extLst>
          </p:cNvPr>
          <p:cNvSpPr>
            <a:spLocks noGrp="1"/>
          </p:cNvSpPr>
          <p:nvPr>
            <p:ph type="title" hasCustomPrompt="1"/>
          </p:nvPr>
        </p:nvSpPr>
        <p:spPr>
          <a:xfrm>
            <a:off x="585788" y="4509741"/>
            <a:ext cx="10515600" cy="1325563"/>
          </a:xfrm>
        </p:spPr>
        <p:txBody>
          <a:bodyPr/>
          <a:lstStyle>
            <a:lvl1pPr>
              <a:defRPr sz="5400" b="1">
                <a:solidFill>
                  <a:schemeClr val="bg1"/>
                </a:solidFill>
              </a:defRPr>
            </a:lvl1pPr>
          </a:lstStyle>
          <a:p>
            <a:r>
              <a:rPr lang="nl-NL" dirty="0"/>
              <a:t>Titel</a:t>
            </a:r>
            <a:endParaRPr lang="nl-BE" dirty="0"/>
          </a:p>
        </p:txBody>
      </p:sp>
      <p:pic>
        <p:nvPicPr>
          <p:cNvPr id="8" name="Afbeelding 7" descr="Afbeelding met tekst, Lettertype, Graphics, grafische vormgeving&#10;&#10;Automatisch gegenereerde beschrijving">
            <a:extLst>
              <a:ext uri="{FF2B5EF4-FFF2-40B4-BE49-F238E27FC236}">
                <a16:creationId xmlns:a16="http://schemas.microsoft.com/office/drawing/2014/main" id="{338BC832-8FB2-4515-8C73-0A284B2771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1463" y="443697"/>
            <a:ext cx="2066841" cy="1091189"/>
          </a:xfrm>
          <a:prstGeom prst="rect">
            <a:avLst/>
          </a:prstGeom>
        </p:spPr>
      </p:pic>
      <p:sp>
        <p:nvSpPr>
          <p:cNvPr id="10" name="Tijdelijke aanduiding voor tekst 9">
            <a:extLst>
              <a:ext uri="{FF2B5EF4-FFF2-40B4-BE49-F238E27FC236}">
                <a16:creationId xmlns:a16="http://schemas.microsoft.com/office/drawing/2014/main" id="{A25B93B9-DE94-42D7-B026-BA29A7D521FE}"/>
              </a:ext>
            </a:extLst>
          </p:cNvPr>
          <p:cNvSpPr>
            <a:spLocks noGrp="1"/>
          </p:cNvSpPr>
          <p:nvPr>
            <p:ph type="body" sz="quarter" idx="10" hasCustomPrompt="1"/>
          </p:nvPr>
        </p:nvSpPr>
        <p:spPr>
          <a:xfrm>
            <a:off x="585788" y="6032500"/>
            <a:ext cx="3251200" cy="517525"/>
          </a:xfrm>
        </p:spPr>
        <p:txBody>
          <a:bodyPr/>
          <a:lstStyle>
            <a:lvl1pPr marL="0" indent="0">
              <a:buNone/>
              <a:defRPr sz="2000">
                <a:solidFill>
                  <a:schemeClr val="bg1"/>
                </a:solidFill>
              </a:defRPr>
            </a:lvl1pPr>
          </a:lstStyle>
          <a:p>
            <a:pPr lvl="0"/>
            <a:r>
              <a:rPr lang="nl-NL" dirty="0"/>
              <a:t>Datum</a:t>
            </a:r>
            <a:endParaRPr lang="nl-BE" dirty="0"/>
          </a:p>
        </p:txBody>
      </p:sp>
    </p:spTree>
    <p:extLst>
      <p:ext uri="{BB962C8B-B14F-4D97-AF65-F5344CB8AC3E}">
        <p14:creationId xmlns:p14="http://schemas.microsoft.com/office/powerpoint/2010/main" val="1074571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326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JST 3 ITEM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F59B0A-C542-4D5E-B8A7-B1F016CD732B}"/>
              </a:ext>
            </a:extLst>
          </p:cNvPr>
          <p:cNvSpPr>
            <a:spLocks noGrp="1"/>
          </p:cNvSpPr>
          <p:nvPr>
            <p:ph type="title"/>
          </p:nvPr>
        </p:nvSpPr>
        <p:spPr/>
        <p:txBody>
          <a:bodyPr/>
          <a:lstStyle/>
          <a:p>
            <a:r>
              <a:rPr lang="nl-NL"/>
              <a:t>Klik om stijl te bewerken</a:t>
            </a:r>
            <a:endParaRPr lang="nl-BE" dirty="0"/>
          </a:p>
        </p:txBody>
      </p:sp>
      <p:sp>
        <p:nvSpPr>
          <p:cNvPr id="3" name="Rechthoek: met één afgeronde hoek 2">
            <a:extLst>
              <a:ext uri="{FF2B5EF4-FFF2-40B4-BE49-F238E27FC236}">
                <a16:creationId xmlns:a16="http://schemas.microsoft.com/office/drawing/2014/main" id="{4C642490-723C-4CA4-B218-8EC8F73B9F19}"/>
              </a:ext>
            </a:extLst>
          </p:cNvPr>
          <p:cNvSpPr/>
          <p:nvPr userDrawn="1"/>
        </p:nvSpPr>
        <p:spPr>
          <a:xfrm>
            <a:off x="0" y="6133673"/>
            <a:ext cx="11748304" cy="724328"/>
          </a:xfrm>
          <a:prstGeom prst="round1Rect">
            <a:avLst/>
          </a:prstGeom>
          <a:solidFill>
            <a:srgbClr val="0E4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 name="Tijdelijke aanduiding voor datum 3">
            <a:extLst>
              <a:ext uri="{FF2B5EF4-FFF2-40B4-BE49-F238E27FC236}">
                <a16:creationId xmlns:a16="http://schemas.microsoft.com/office/drawing/2014/main" id="{6E16FBD5-F909-4387-B6B8-E7077D10DB92}"/>
              </a:ext>
            </a:extLst>
          </p:cNvPr>
          <p:cNvSpPr>
            <a:spLocks noGrp="1"/>
          </p:cNvSpPr>
          <p:nvPr>
            <p:ph type="dt" sz="half" idx="2"/>
          </p:nvPr>
        </p:nvSpPr>
        <p:spPr>
          <a:xfrm>
            <a:off x="134816" y="6342235"/>
            <a:ext cx="9190892" cy="340514"/>
          </a:xfrm>
          <a:prstGeom prst="rect">
            <a:avLst/>
          </a:prstGeom>
        </p:spPr>
        <p:txBody>
          <a:bodyPr/>
          <a:lstStyle>
            <a:lvl1pPr>
              <a:defRPr sz="1400">
                <a:solidFill>
                  <a:schemeClr val="bg1"/>
                </a:solidFill>
                <a:latin typeface="Aptos" panose="020B0004020202020204" pitchFamily="34" charset="0"/>
              </a:defRPr>
            </a:lvl1pPr>
          </a:lstStyle>
          <a:p>
            <a:r>
              <a:rPr lang="nl-BE" dirty="0">
                <a:cs typeface="Aptos Serif" panose="02020604070405020304" pitchFamily="18" charset="0"/>
              </a:rPr>
              <a:t>Titel presentatie </a:t>
            </a:r>
            <a:r>
              <a:rPr lang="nl-BE" b="1" dirty="0">
                <a:cs typeface="Aptos Serif" panose="02020604070405020304" pitchFamily="18" charset="0"/>
              </a:rPr>
              <a:t>&gt;</a:t>
            </a:r>
            <a:r>
              <a:rPr lang="nl-BE" dirty="0">
                <a:cs typeface="Aptos Serif" panose="02020604070405020304" pitchFamily="18" charset="0"/>
              </a:rPr>
              <a:t> Tussentitel</a:t>
            </a:r>
          </a:p>
        </p:txBody>
      </p:sp>
      <p:pic>
        <p:nvPicPr>
          <p:cNvPr id="5" name="Tijdelijke aanduiding voor inhoud 5" descr="Afbeelding met tekst, Lettertype, Graphics, grafische vormgeving&#10;&#10;Automatisch gegenereerde beschrijving">
            <a:extLst>
              <a:ext uri="{FF2B5EF4-FFF2-40B4-BE49-F238E27FC236}">
                <a16:creationId xmlns:a16="http://schemas.microsoft.com/office/drawing/2014/main" id="{C366771E-2FB6-4E61-AAC9-D639623AB3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2660" y="6329297"/>
            <a:ext cx="773554" cy="408398"/>
          </a:xfrm>
          <a:prstGeom prst="rect">
            <a:avLst/>
          </a:prstGeom>
        </p:spPr>
      </p:pic>
      <p:sp>
        <p:nvSpPr>
          <p:cNvPr id="7" name="Tijdelijke aanduiding voor afbeelding 6">
            <a:extLst>
              <a:ext uri="{FF2B5EF4-FFF2-40B4-BE49-F238E27FC236}">
                <a16:creationId xmlns:a16="http://schemas.microsoft.com/office/drawing/2014/main" id="{A8816F65-04CD-46D1-8D2F-6115420395CA}"/>
              </a:ext>
            </a:extLst>
          </p:cNvPr>
          <p:cNvSpPr>
            <a:spLocks noGrp="1"/>
          </p:cNvSpPr>
          <p:nvPr>
            <p:ph type="pic" sz="quarter" idx="10" hasCustomPrompt="1"/>
          </p:nvPr>
        </p:nvSpPr>
        <p:spPr>
          <a:xfrm>
            <a:off x="838200" y="2009566"/>
            <a:ext cx="498894" cy="502774"/>
          </a:xfrm>
        </p:spPr>
        <p:txBody>
          <a:bodyPr>
            <a:normAutofit/>
          </a:bodyPr>
          <a:lstStyle>
            <a:lvl1pPr marL="0" indent="0">
              <a:buNone/>
              <a:defRPr sz="500"/>
            </a:lvl1pPr>
          </a:lstStyle>
          <a:p>
            <a:r>
              <a:rPr lang="nl-BE" dirty="0"/>
              <a:t>Icoon</a:t>
            </a:r>
          </a:p>
          <a:p>
            <a:endParaRPr lang="nl-BE" dirty="0"/>
          </a:p>
        </p:txBody>
      </p:sp>
      <p:sp>
        <p:nvSpPr>
          <p:cNvPr id="8" name="Tijdelijke aanduiding voor afbeelding 6">
            <a:extLst>
              <a:ext uri="{FF2B5EF4-FFF2-40B4-BE49-F238E27FC236}">
                <a16:creationId xmlns:a16="http://schemas.microsoft.com/office/drawing/2014/main" id="{F3C8A117-5CA2-4F95-8431-AD3F6921E74E}"/>
              </a:ext>
            </a:extLst>
          </p:cNvPr>
          <p:cNvSpPr>
            <a:spLocks noGrp="1"/>
          </p:cNvSpPr>
          <p:nvPr>
            <p:ph type="pic" sz="quarter" idx="11" hasCustomPrompt="1"/>
          </p:nvPr>
        </p:nvSpPr>
        <p:spPr>
          <a:xfrm>
            <a:off x="838200" y="2831218"/>
            <a:ext cx="498894" cy="502774"/>
          </a:xfrm>
        </p:spPr>
        <p:txBody>
          <a:bodyPr>
            <a:normAutofit/>
          </a:bodyPr>
          <a:lstStyle>
            <a:lvl1pPr marL="0" indent="0">
              <a:buNone/>
              <a:defRPr sz="500"/>
            </a:lvl1pPr>
          </a:lstStyle>
          <a:p>
            <a:r>
              <a:rPr lang="nl-BE" dirty="0"/>
              <a:t>Icoon</a:t>
            </a:r>
          </a:p>
          <a:p>
            <a:endParaRPr lang="nl-BE" dirty="0"/>
          </a:p>
        </p:txBody>
      </p:sp>
      <p:sp>
        <p:nvSpPr>
          <p:cNvPr id="9" name="Tijdelijke aanduiding voor afbeelding 6">
            <a:extLst>
              <a:ext uri="{FF2B5EF4-FFF2-40B4-BE49-F238E27FC236}">
                <a16:creationId xmlns:a16="http://schemas.microsoft.com/office/drawing/2014/main" id="{FB2476BB-2214-4544-9655-B34BB56BDFDE}"/>
              </a:ext>
            </a:extLst>
          </p:cNvPr>
          <p:cNvSpPr>
            <a:spLocks noGrp="1"/>
          </p:cNvSpPr>
          <p:nvPr>
            <p:ph type="pic" sz="quarter" idx="12" hasCustomPrompt="1"/>
          </p:nvPr>
        </p:nvSpPr>
        <p:spPr>
          <a:xfrm>
            <a:off x="838198" y="3652870"/>
            <a:ext cx="498893" cy="502774"/>
          </a:xfrm>
        </p:spPr>
        <p:txBody>
          <a:bodyPr>
            <a:noAutofit/>
          </a:bodyPr>
          <a:lstStyle>
            <a:lvl1pPr marL="0" indent="0">
              <a:buNone/>
              <a:defRPr sz="500"/>
            </a:lvl1pPr>
          </a:lstStyle>
          <a:p>
            <a:r>
              <a:rPr lang="nl-BE" dirty="0"/>
              <a:t>Icoon</a:t>
            </a:r>
          </a:p>
        </p:txBody>
      </p:sp>
      <p:sp>
        <p:nvSpPr>
          <p:cNvPr id="13" name="Tijdelijke aanduiding voor tekst 12">
            <a:extLst>
              <a:ext uri="{FF2B5EF4-FFF2-40B4-BE49-F238E27FC236}">
                <a16:creationId xmlns:a16="http://schemas.microsoft.com/office/drawing/2014/main" id="{62F8834A-A5AE-4871-B61E-B8E2E37920A0}"/>
              </a:ext>
            </a:extLst>
          </p:cNvPr>
          <p:cNvSpPr>
            <a:spLocks noGrp="1"/>
          </p:cNvSpPr>
          <p:nvPr>
            <p:ph type="body" sz="quarter" idx="13" hasCustomPrompt="1"/>
          </p:nvPr>
        </p:nvSpPr>
        <p:spPr>
          <a:xfrm>
            <a:off x="1562100" y="2009775"/>
            <a:ext cx="9791700" cy="503238"/>
          </a:xfrm>
        </p:spPr>
        <p:txBody>
          <a:bodyPr/>
          <a:lstStyle>
            <a:lvl1pPr marL="0" indent="0">
              <a:buNone/>
              <a:defRPr/>
            </a:lvl1pPr>
          </a:lstStyle>
          <a:p>
            <a:pPr lvl="0"/>
            <a:r>
              <a:rPr lang="nl-NL" dirty="0"/>
              <a:t>Item 1</a:t>
            </a:r>
            <a:endParaRPr lang="nl-BE" dirty="0"/>
          </a:p>
        </p:txBody>
      </p:sp>
      <p:sp>
        <p:nvSpPr>
          <p:cNvPr id="14" name="Tijdelijke aanduiding voor tekst 12">
            <a:extLst>
              <a:ext uri="{FF2B5EF4-FFF2-40B4-BE49-F238E27FC236}">
                <a16:creationId xmlns:a16="http://schemas.microsoft.com/office/drawing/2014/main" id="{BCA8576F-7A4A-4EA0-A330-4D796D229011}"/>
              </a:ext>
            </a:extLst>
          </p:cNvPr>
          <p:cNvSpPr>
            <a:spLocks noGrp="1"/>
          </p:cNvSpPr>
          <p:nvPr>
            <p:ph type="body" sz="quarter" idx="14" hasCustomPrompt="1"/>
          </p:nvPr>
        </p:nvSpPr>
        <p:spPr>
          <a:xfrm>
            <a:off x="1562100" y="2843079"/>
            <a:ext cx="9791700" cy="503238"/>
          </a:xfrm>
        </p:spPr>
        <p:txBody>
          <a:bodyPr/>
          <a:lstStyle>
            <a:lvl1pPr marL="0" indent="0">
              <a:buNone/>
              <a:defRPr/>
            </a:lvl1pPr>
          </a:lstStyle>
          <a:p>
            <a:pPr lvl="0"/>
            <a:r>
              <a:rPr lang="nl-NL" dirty="0"/>
              <a:t>Item 2</a:t>
            </a:r>
            <a:endParaRPr lang="nl-BE" dirty="0"/>
          </a:p>
        </p:txBody>
      </p:sp>
      <p:sp>
        <p:nvSpPr>
          <p:cNvPr id="15" name="Tijdelijke aanduiding voor tekst 12">
            <a:extLst>
              <a:ext uri="{FF2B5EF4-FFF2-40B4-BE49-F238E27FC236}">
                <a16:creationId xmlns:a16="http://schemas.microsoft.com/office/drawing/2014/main" id="{A4346164-D7DF-47B6-A930-ACC3BFDA2891}"/>
              </a:ext>
            </a:extLst>
          </p:cNvPr>
          <p:cNvSpPr>
            <a:spLocks noGrp="1"/>
          </p:cNvSpPr>
          <p:nvPr>
            <p:ph type="body" sz="quarter" idx="15" hasCustomPrompt="1"/>
          </p:nvPr>
        </p:nvSpPr>
        <p:spPr>
          <a:xfrm>
            <a:off x="1562100" y="3652257"/>
            <a:ext cx="9791700" cy="503238"/>
          </a:xfrm>
        </p:spPr>
        <p:txBody>
          <a:bodyPr/>
          <a:lstStyle>
            <a:lvl1pPr marL="0" indent="0">
              <a:buNone/>
              <a:defRPr/>
            </a:lvl1pPr>
          </a:lstStyle>
          <a:p>
            <a:pPr lvl="0"/>
            <a:r>
              <a:rPr lang="nl-NL" dirty="0"/>
              <a:t>Item 3</a:t>
            </a:r>
            <a:endParaRPr lang="nl-BE" dirty="0"/>
          </a:p>
        </p:txBody>
      </p:sp>
    </p:spTree>
    <p:extLst>
      <p:ext uri="{BB962C8B-B14F-4D97-AF65-F5344CB8AC3E}">
        <p14:creationId xmlns:p14="http://schemas.microsoft.com/office/powerpoint/2010/main" val="2582902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JST 4 ITEM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F59B0A-C542-4D5E-B8A7-B1F016CD732B}"/>
              </a:ext>
            </a:extLst>
          </p:cNvPr>
          <p:cNvSpPr>
            <a:spLocks noGrp="1"/>
          </p:cNvSpPr>
          <p:nvPr>
            <p:ph type="title"/>
          </p:nvPr>
        </p:nvSpPr>
        <p:spPr/>
        <p:txBody>
          <a:bodyPr/>
          <a:lstStyle/>
          <a:p>
            <a:r>
              <a:rPr lang="nl-NL"/>
              <a:t>Klik om stijl te bewerken</a:t>
            </a:r>
            <a:endParaRPr lang="nl-BE" dirty="0"/>
          </a:p>
        </p:txBody>
      </p:sp>
      <p:sp>
        <p:nvSpPr>
          <p:cNvPr id="3" name="Rechthoek: met één afgeronde hoek 2">
            <a:extLst>
              <a:ext uri="{FF2B5EF4-FFF2-40B4-BE49-F238E27FC236}">
                <a16:creationId xmlns:a16="http://schemas.microsoft.com/office/drawing/2014/main" id="{4C642490-723C-4CA4-B218-8EC8F73B9F19}"/>
              </a:ext>
            </a:extLst>
          </p:cNvPr>
          <p:cNvSpPr/>
          <p:nvPr userDrawn="1"/>
        </p:nvSpPr>
        <p:spPr>
          <a:xfrm>
            <a:off x="0" y="6133673"/>
            <a:ext cx="11748304" cy="724328"/>
          </a:xfrm>
          <a:prstGeom prst="round1Rect">
            <a:avLst/>
          </a:prstGeom>
          <a:solidFill>
            <a:srgbClr val="0E4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 name="Tijdelijke aanduiding voor datum 3">
            <a:extLst>
              <a:ext uri="{FF2B5EF4-FFF2-40B4-BE49-F238E27FC236}">
                <a16:creationId xmlns:a16="http://schemas.microsoft.com/office/drawing/2014/main" id="{6E16FBD5-F909-4387-B6B8-E7077D10DB92}"/>
              </a:ext>
            </a:extLst>
          </p:cNvPr>
          <p:cNvSpPr>
            <a:spLocks noGrp="1"/>
          </p:cNvSpPr>
          <p:nvPr>
            <p:ph type="dt" sz="half" idx="2"/>
          </p:nvPr>
        </p:nvSpPr>
        <p:spPr>
          <a:xfrm>
            <a:off x="134816" y="6342235"/>
            <a:ext cx="9190892" cy="340514"/>
          </a:xfrm>
          <a:prstGeom prst="rect">
            <a:avLst/>
          </a:prstGeom>
        </p:spPr>
        <p:txBody>
          <a:bodyPr/>
          <a:lstStyle>
            <a:lvl1pPr>
              <a:defRPr sz="1400">
                <a:solidFill>
                  <a:schemeClr val="bg1"/>
                </a:solidFill>
                <a:latin typeface="Aptos" panose="020B0004020202020204" pitchFamily="34" charset="0"/>
              </a:defRPr>
            </a:lvl1pPr>
          </a:lstStyle>
          <a:p>
            <a:r>
              <a:rPr lang="nl-BE" dirty="0">
                <a:cs typeface="Aptos Serif" panose="02020604070405020304" pitchFamily="18" charset="0"/>
              </a:rPr>
              <a:t>Titel presentatie </a:t>
            </a:r>
            <a:r>
              <a:rPr lang="nl-BE" b="1" dirty="0">
                <a:cs typeface="Aptos Serif" panose="02020604070405020304" pitchFamily="18" charset="0"/>
              </a:rPr>
              <a:t>&gt;</a:t>
            </a:r>
            <a:r>
              <a:rPr lang="nl-BE" dirty="0">
                <a:cs typeface="Aptos Serif" panose="02020604070405020304" pitchFamily="18" charset="0"/>
              </a:rPr>
              <a:t> Tussentitel</a:t>
            </a:r>
          </a:p>
        </p:txBody>
      </p:sp>
      <p:pic>
        <p:nvPicPr>
          <p:cNvPr id="5" name="Tijdelijke aanduiding voor inhoud 5" descr="Afbeelding met tekst, Lettertype, Graphics, grafische vormgeving&#10;&#10;Automatisch gegenereerde beschrijving">
            <a:extLst>
              <a:ext uri="{FF2B5EF4-FFF2-40B4-BE49-F238E27FC236}">
                <a16:creationId xmlns:a16="http://schemas.microsoft.com/office/drawing/2014/main" id="{C366771E-2FB6-4E61-AAC9-D639623AB3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2660" y="6329297"/>
            <a:ext cx="773554" cy="408398"/>
          </a:xfrm>
          <a:prstGeom prst="rect">
            <a:avLst/>
          </a:prstGeom>
        </p:spPr>
      </p:pic>
      <p:sp>
        <p:nvSpPr>
          <p:cNvPr id="7" name="Tijdelijke aanduiding voor afbeelding 6">
            <a:extLst>
              <a:ext uri="{FF2B5EF4-FFF2-40B4-BE49-F238E27FC236}">
                <a16:creationId xmlns:a16="http://schemas.microsoft.com/office/drawing/2014/main" id="{A8816F65-04CD-46D1-8D2F-6115420395CA}"/>
              </a:ext>
            </a:extLst>
          </p:cNvPr>
          <p:cNvSpPr>
            <a:spLocks noGrp="1"/>
          </p:cNvSpPr>
          <p:nvPr>
            <p:ph type="pic" sz="quarter" idx="10" hasCustomPrompt="1"/>
          </p:nvPr>
        </p:nvSpPr>
        <p:spPr>
          <a:xfrm>
            <a:off x="838200" y="2009566"/>
            <a:ext cx="498894" cy="502774"/>
          </a:xfrm>
        </p:spPr>
        <p:txBody>
          <a:bodyPr>
            <a:normAutofit/>
          </a:bodyPr>
          <a:lstStyle>
            <a:lvl1pPr marL="0" indent="0">
              <a:buNone/>
              <a:defRPr sz="500"/>
            </a:lvl1pPr>
          </a:lstStyle>
          <a:p>
            <a:r>
              <a:rPr lang="nl-BE" dirty="0"/>
              <a:t>Icoon</a:t>
            </a:r>
          </a:p>
          <a:p>
            <a:endParaRPr lang="nl-BE" dirty="0"/>
          </a:p>
        </p:txBody>
      </p:sp>
      <p:sp>
        <p:nvSpPr>
          <p:cNvPr id="8" name="Tijdelijke aanduiding voor afbeelding 6">
            <a:extLst>
              <a:ext uri="{FF2B5EF4-FFF2-40B4-BE49-F238E27FC236}">
                <a16:creationId xmlns:a16="http://schemas.microsoft.com/office/drawing/2014/main" id="{F3C8A117-5CA2-4F95-8431-AD3F6921E74E}"/>
              </a:ext>
            </a:extLst>
          </p:cNvPr>
          <p:cNvSpPr>
            <a:spLocks noGrp="1"/>
          </p:cNvSpPr>
          <p:nvPr>
            <p:ph type="pic" sz="quarter" idx="11" hasCustomPrompt="1"/>
          </p:nvPr>
        </p:nvSpPr>
        <p:spPr>
          <a:xfrm>
            <a:off x="838200" y="2831218"/>
            <a:ext cx="498894" cy="502774"/>
          </a:xfrm>
        </p:spPr>
        <p:txBody>
          <a:bodyPr>
            <a:normAutofit/>
          </a:bodyPr>
          <a:lstStyle>
            <a:lvl1pPr marL="0" indent="0">
              <a:buNone/>
              <a:defRPr sz="500"/>
            </a:lvl1pPr>
          </a:lstStyle>
          <a:p>
            <a:r>
              <a:rPr lang="nl-BE" dirty="0"/>
              <a:t>Icoon</a:t>
            </a:r>
          </a:p>
          <a:p>
            <a:endParaRPr lang="nl-BE" dirty="0"/>
          </a:p>
        </p:txBody>
      </p:sp>
      <p:sp>
        <p:nvSpPr>
          <p:cNvPr id="9" name="Tijdelijke aanduiding voor afbeelding 6">
            <a:extLst>
              <a:ext uri="{FF2B5EF4-FFF2-40B4-BE49-F238E27FC236}">
                <a16:creationId xmlns:a16="http://schemas.microsoft.com/office/drawing/2014/main" id="{FB2476BB-2214-4544-9655-B34BB56BDFDE}"/>
              </a:ext>
            </a:extLst>
          </p:cNvPr>
          <p:cNvSpPr>
            <a:spLocks noGrp="1"/>
          </p:cNvSpPr>
          <p:nvPr>
            <p:ph type="pic" sz="quarter" idx="12" hasCustomPrompt="1"/>
          </p:nvPr>
        </p:nvSpPr>
        <p:spPr>
          <a:xfrm>
            <a:off x="838198" y="3652870"/>
            <a:ext cx="498893" cy="502774"/>
          </a:xfrm>
        </p:spPr>
        <p:txBody>
          <a:bodyPr>
            <a:noAutofit/>
          </a:bodyPr>
          <a:lstStyle>
            <a:lvl1pPr marL="0" indent="0">
              <a:buNone/>
              <a:defRPr sz="500"/>
            </a:lvl1pPr>
          </a:lstStyle>
          <a:p>
            <a:r>
              <a:rPr lang="nl-BE" dirty="0"/>
              <a:t>Icoon</a:t>
            </a:r>
          </a:p>
        </p:txBody>
      </p:sp>
      <p:sp>
        <p:nvSpPr>
          <p:cNvPr id="13" name="Tijdelijke aanduiding voor tekst 12">
            <a:extLst>
              <a:ext uri="{FF2B5EF4-FFF2-40B4-BE49-F238E27FC236}">
                <a16:creationId xmlns:a16="http://schemas.microsoft.com/office/drawing/2014/main" id="{62F8834A-A5AE-4871-B61E-B8E2E37920A0}"/>
              </a:ext>
            </a:extLst>
          </p:cNvPr>
          <p:cNvSpPr>
            <a:spLocks noGrp="1"/>
          </p:cNvSpPr>
          <p:nvPr>
            <p:ph type="body" sz="quarter" idx="13" hasCustomPrompt="1"/>
          </p:nvPr>
        </p:nvSpPr>
        <p:spPr>
          <a:xfrm>
            <a:off x="1562100" y="2009775"/>
            <a:ext cx="9791700" cy="503238"/>
          </a:xfrm>
        </p:spPr>
        <p:txBody>
          <a:bodyPr/>
          <a:lstStyle>
            <a:lvl1pPr marL="0" indent="0">
              <a:buNone/>
              <a:defRPr/>
            </a:lvl1pPr>
          </a:lstStyle>
          <a:p>
            <a:pPr lvl="0"/>
            <a:r>
              <a:rPr lang="nl-NL" dirty="0"/>
              <a:t>Item 1</a:t>
            </a:r>
            <a:endParaRPr lang="nl-BE" dirty="0"/>
          </a:p>
        </p:txBody>
      </p:sp>
      <p:sp>
        <p:nvSpPr>
          <p:cNvPr id="14" name="Tijdelijke aanduiding voor tekst 12">
            <a:extLst>
              <a:ext uri="{FF2B5EF4-FFF2-40B4-BE49-F238E27FC236}">
                <a16:creationId xmlns:a16="http://schemas.microsoft.com/office/drawing/2014/main" id="{BCA8576F-7A4A-4EA0-A330-4D796D229011}"/>
              </a:ext>
            </a:extLst>
          </p:cNvPr>
          <p:cNvSpPr>
            <a:spLocks noGrp="1"/>
          </p:cNvSpPr>
          <p:nvPr>
            <p:ph type="body" sz="quarter" idx="14" hasCustomPrompt="1"/>
          </p:nvPr>
        </p:nvSpPr>
        <p:spPr>
          <a:xfrm>
            <a:off x="1562100" y="2827564"/>
            <a:ext cx="9791700" cy="503238"/>
          </a:xfrm>
        </p:spPr>
        <p:txBody>
          <a:bodyPr/>
          <a:lstStyle>
            <a:lvl1pPr marL="0" indent="0">
              <a:buNone/>
              <a:defRPr/>
            </a:lvl1pPr>
          </a:lstStyle>
          <a:p>
            <a:pPr lvl="0"/>
            <a:r>
              <a:rPr lang="nl-NL" dirty="0"/>
              <a:t>Item 2</a:t>
            </a:r>
            <a:endParaRPr lang="nl-BE" dirty="0"/>
          </a:p>
        </p:txBody>
      </p:sp>
      <p:sp>
        <p:nvSpPr>
          <p:cNvPr id="15" name="Tijdelijke aanduiding voor tekst 12">
            <a:extLst>
              <a:ext uri="{FF2B5EF4-FFF2-40B4-BE49-F238E27FC236}">
                <a16:creationId xmlns:a16="http://schemas.microsoft.com/office/drawing/2014/main" id="{A4346164-D7DF-47B6-A930-ACC3BFDA2891}"/>
              </a:ext>
            </a:extLst>
          </p:cNvPr>
          <p:cNvSpPr>
            <a:spLocks noGrp="1"/>
          </p:cNvSpPr>
          <p:nvPr>
            <p:ph type="body" sz="quarter" idx="15" hasCustomPrompt="1"/>
          </p:nvPr>
        </p:nvSpPr>
        <p:spPr>
          <a:xfrm>
            <a:off x="1562100" y="3645353"/>
            <a:ext cx="9791700" cy="503238"/>
          </a:xfrm>
        </p:spPr>
        <p:txBody>
          <a:bodyPr/>
          <a:lstStyle>
            <a:lvl1pPr marL="0" indent="0">
              <a:buNone/>
              <a:defRPr/>
            </a:lvl1pPr>
          </a:lstStyle>
          <a:p>
            <a:pPr lvl="0"/>
            <a:r>
              <a:rPr lang="nl-NL" dirty="0"/>
              <a:t>Item 3</a:t>
            </a:r>
            <a:endParaRPr lang="nl-BE" dirty="0"/>
          </a:p>
        </p:txBody>
      </p:sp>
      <p:sp>
        <p:nvSpPr>
          <p:cNvPr id="12" name="Tijdelijke aanduiding voor afbeelding 6">
            <a:extLst>
              <a:ext uri="{FF2B5EF4-FFF2-40B4-BE49-F238E27FC236}">
                <a16:creationId xmlns:a16="http://schemas.microsoft.com/office/drawing/2014/main" id="{27B39FE8-A9D7-466B-8DF4-1C32D10B66B8}"/>
              </a:ext>
            </a:extLst>
          </p:cNvPr>
          <p:cNvSpPr>
            <a:spLocks noGrp="1"/>
          </p:cNvSpPr>
          <p:nvPr>
            <p:ph type="pic" sz="quarter" idx="16" hasCustomPrompt="1"/>
          </p:nvPr>
        </p:nvSpPr>
        <p:spPr>
          <a:xfrm>
            <a:off x="838198" y="4462048"/>
            <a:ext cx="498893" cy="502774"/>
          </a:xfrm>
        </p:spPr>
        <p:txBody>
          <a:bodyPr>
            <a:noAutofit/>
          </a:bodyPr>
          <a:lstStyle>
            <a:lvl1pPr marL="0" indent="0">
              <a:buNone/>
              <a:defRPr sz="500"/>
            </a:lvl1pPr>
          </a:lstStyle>
          <a:p>
            <a:r>
              <a:rPr lang="nl-BE" dirty="0"/>
              <a:t>Icoon</a:t>
            </a:r>
          </a:p>
        </p:txBody>
      </p:sp>
      <p:sp>
        <p:nvSpPr>
          <p:cNvPr id="16" name="Tijdelijke aanduiding voor tekst 12">
            <a:extLst>
              <a:ext uri="{FF2B5EF4-FFF2-40B4-BE49-F238E27FC236}">
                <a16:creationId xmlns:a16="http://schemas.microsoft.com/office/drawing/2014/main" id="{2960D7A7-AA7C-46D8-A3FC-1C7B197BCE59}"/>
              </a:ext>
            </a:extLst>
          </p:cNvPr>
          <p:cNvSpPr>
            <a:spLocks noGrp="1"/>
          </p:cNvSpPr>
          <p:nvPr>
            <p:ph type="body" sz="quarter" idx="17" hasCustomPrompt="1"/>
          </p:nvPr>
        </p:nvSpPr>
        <p:spPr>
          <a:xfrm>
            <a:off x="1562100" y="4463142"/>
            <a:ext cx="9791700" cy="503238"/>
          </a:xfrm>
        </p:spPr>
        <p:txBody>
          <a:bodyPr/>
          <a:lstStyle>
            <a:lvl1pPr marL="0" indent="0">
              <a:buNone/>
              <a:defRPr/>
            </a:lvl1pPr>
          </a:lstStyle>
          <a:p>
            <a:pPr lvl="0"/>
            <a:r>
              <a:rPr lang="nl-NL" dirty="0"/>
              <a:t>Item 3</a:t>
            </a:r>
            <a:endParaRPr lang="nl-BE" dirty="0"/>
          </a:p>
        </p:txBody>
      </p:sp>
    </p:spTree>
    <p:extLst>
      <p:ext uri="{BB962C8B-B14F-4D97-AF65-F5344CB8AC3E}">
        <p14:creationId xmlns:p14="http://schemas.microsoft.com/office/powerpoint/2010/main" val="2171097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JST 5 ITEM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F59B0A-C542-4D5E-B8A7-B1F016CD732B}"/>
              </a:ext>
            </a:extLst>
          </p:cNvPr>
          <p:cNvSpPr>
            <a:spLocks noGrp="1"/>
          </p:cNvSpPr>
          <p:nvPr>
            <p:ph type="title"/>
          </p:nvPr>
        </p:nvSpPr>
        <p:spPr/>
        <p:txBody>
          <a:bodyPr/>
          <a:lstStyle/>
          <a:p>
            <a:r>
              <a:rPr lang="nl-NL"/>
              <a:t>Klik om stijl te bewerken</a:t>
            </a:r>
            <a:endParaRPr lang="nl-BE" dirty="0"/>
          </a:p>
        </p:txBody>
      </p:sp>
      <p:sp>
        <p:nvSpPr>
          <p:cNvPr id="3" name="Rechthoek: met één afgeronde hoek 2">
            <a:extLst>
              <a:ext uri="{FF2B5EF4-FFF2-40B4-BE49-F238E27FC236}">
                <a16:creationId xmlns:a16="http://schemas.microsoft.com/office/drawing/2014/main" id="{4C642490-723C-4CA4-B218-8EC8F73B9F19}"/>
              </a:ext>
            </a:extLst>
          </p:cNvPr>
          <p:cNvSpPr/>
          <p:nvPr userDrawn="1"/>
        </p:nvSpPr>
        <p:spPr>
          <a:xfrm>
            <a:off x="0" y="6133673"/>
            <a:ext cx="11748304" cy="724328"/>
          </a:xfrm>
          <a:prstGeom prst="round1Rect">
            <a:avLst/>
          </a:prstGeom>
          <a:solidFill>
            <a:srgbClr val="0E4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 name="Tijdelijke aanduiding voor datum 3">
            <a:extLst>
              <a:ext uri="{FF2B5EF4-FFF2-40B4-BE49-F238E27FC236}">
                <a16:creationId xmlns:a16="http://schemas.microsoft.com/office/drawing/2014/main" id="{6E16FBD5-F909-4387-B6B8-E7077D10DB92}"/>
              </a:ext>
            </a:extLst>
          </p:cNvPr>
          <p:cNvSpPr>
            <a:spLocks noGrp="1"/>
          </p:cNvSpPr>
          <p:nvPr>
            <p:ph type="dt" sz="half" idx="2"/>
          </p:nvPr>
        </p:nvSpPr>
        <p:spPr>
          <a:xfrm>
            <a:off x="134816" y="6342235"/>
            <a:ext cx="9190892" cy="340514"/>
          </a:xfrm>
          <a:prstGeom prst="rect">
            <a:avLst/>
          </a:prstGeom>
        </p:spPr>
        <p:txBody>
          <a:bodyPr/>
          <a:lstStyle>
            <a:lvl1pPr>
              <a:defRPr sz="1400">
                <a:solidFill>
                  <a:schemeClr val="bg1"/>
                </a:solidFill>
                <a:latin typeface="Aptos" panose="020B0004020202020204" pitchFamily="34" charset="0"/>
              </a:defRPr>
            </a:lvl1pPr>
          </a:lstStyle>
          <a:p>
            <a:r>
              <a:rPr lang="nl-BE" dirty="0">
                <a:cs typeface="Aptos Serif" panose="02020604070405020304" pitchFamily="18" charset="0"/>
              </a:rPr>
              <a:t>Titel presentatie </a:t>
            </a:r>
            <a:r>
              <a:rPr lang="nl-BE" b="1" dirty="0">
                <a:cs typeface="Aptos Serif" panose="02020604070405020304" pitchFamily="18" charset="0"/>
              </a:rPr>
              <a:t>&gt;</a:t>
            </a:r>
            <a:r>
              <a:rPr lang="nl-BE" dirty="0">
                <a:cs typeface="Aptos Serif" panose="02020604070405020304" pitchFamily="18" charset="0"/>
              </a:rPr>
              <a:t> Tussentitel</a:t>
            </a:r>
          </a:p>
        </p:txBody>
      </p:sp>
      <p:pic>
        <p:nvPicPr>
          <p:cNvPr id="5" name="Tijdelijke aanduiding voor inhoud 5" descr="Afbeelding met tekst, Lettertype, Graphics, grafische vormgeving&#10;&#10;Automatisch gegenereerde beschrijving">
            <a:extLst>
              <a:ext uri="{FF2B5EF4-FFF2-40B4-BE49-F238E27FC236}">
                <a16:creationId xmlns:a16="http://schemas.microsoft.com/office/drawing/2014/main" id="{C366771E-2FB6-4E61-AAC9-D639623AB3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2660" y="6329297"/>
            <a:ext cx="773554" cy="408398"/>
          </a:xfrm>
          <a:prstGeom prst="rect">
            <a:avLst/>
          </a:prstGeom>
        </p:spPr>
      </p:pic>
      <p:sp>
        <p:nvSpPr>
          <p:cNvPr id="7" name="Tijdelijke aanduiding voor afbeelding 6">
            <a:extLst>
              <a:ext uri="{FF2B5EF4-FFF2-40B4-BE49-F238E27FC236}">
                <a16:creationId xmlns:a16="http://schemas.microsoft.com/office/drawing/2014/main" id="{A8816F65-04CD-46D1-8D2F-6115420395CA}"/>
              </a:ext>
            </a:extLst>
          </p:cNvPr>
          <p:cNvSpPr>
            <a:spLocks noGrp="1"/>
          </p:cNvSpPr>
          <p:nvPr>
            <p:ph type="pic" sz="quarter" idx="10" hasCustomPrompt="1"/>
          </p:nvPr>
        </p:nvSpPr>
        <p:spPr>
          <a:xfrm>
            <a:off x="838200" y="2009566"/>
            <a:ext cx="498894" cy="502774"/>
          </a:xfrm>
        </p:spPr>
        <p:txBody>
          <a:bodyPr>
            <a:normAutofit/>
          </a:bodyPr>
          <a:lstStyle>
            <a:lvl1pPr marL="0" indent="0">
              <a:buNone/>
              <a:defRPr sz="500"/>
            </a:lvl1pPr>
          </a:lstStyle>
          <a:p>
            <a:r>
              <a:rPr lang="nl-BE" dirty="0"/>
              <a:t>Icoon</a:t>
            </a:r>
          </a:p>
          <a:p>
            <a:endParaRPr lang="nl-BE" dirty="0"/>
          </a:p>
        </p:txBody>
      </p:sp>
      <p:sp>
        <p:nvSpPr>
          <p:cNvPr id="8" name="Tijdelijke aanduiding voor afbeelding 6">
            <a:extLst>
              <a:ext uri="{FF2B5EF4-FFF2-40B4-BE49-F238E27FC236}">
                <a16:creationId xmlns:a16="http://schemas.microsoft.com/office/drawing/2014/main" id="{F3C8A117-5CA2-4F95-8431-AD3F6921E74E}"/>
              </a:ext>
            </a:extLst>
          </p:cNvPr>
          <p:cNvSpPr>
            <a:spLocks noGrp="1"/>
          </p:cNvSpPr>
          <p:nvPr>
            <p:ph type="pic" sz="quarter" idx="11" hasCustomPrompt="1"/>
          </p:nvPr>
        </p:nvSpPr>
        <p:spPr>
          <a:xfrm>
            <a:off x="838200" y="2831218"/>
            <a:ext cx="498894" cy="502774"/>
          </a:xfrm>
        </p:spPr>
        <p:txBody>
          <a:bodyPr>
            <a:normAutofit/>
          </a:bodyPr>
          <a:lstStyle>
            <a:lvl1pPr marL="0" indent="0">
              <a:buNone/>
              <a:defRPr sz="500"/>
            </a:lvl1pPr>
          </a:lstStyle>
          <a:p>
            <a:r>
              <a:rPr lang="nl-BE" dirty="0"/>
              <a:t>Icoon</a:t>
            </a:r>
          </a:p>
          <a:p>
            <a:endParaRPr lang="nl-BE" dirty="0"/>
          </a:p>
        </p:txBody>
      </p:sp>
      <p:sp>
        <p:nvSpPr>
          <p:cNvPr id="9" name="Tijdelijke aanduiding voor afbeelding 6">
            <a:extLst>
              <a:ext uri="{FF2B5EF4-FFF2-40B4-BE49-F238E27FC236}">
                <a16:creationId xmlns:a16="http://schemas.microsoft.com/office/drawing/2014/main" id="{FB2476BB-2214-4544-9655-B34BB56BDFDE}"/>
              </a:ext>
            </a:extLst>
          </p:cNvPr>
          <p:cNvSpPr>
            <a:spLocks noGrp="1"/>
          </p:cNvSpPr>
          <p:nvPr>
            <p:ph type="pic" sz="quarter" idx="12" hasCustomPrompt="1"/>
          </p:nvPr>
        </p:nvSpPr>
        <p:spPr>
          <a:xfrm>
            <a:off x="838198" y="3652870"/>
            <a:ext cx="498893" cy="502774"/>
          </a:xfrm>
        </p:spPr>
        <p:txBody>
          <a:bodyPr>
            <a:noAutofit/>
          </a:bodyPr>
          <a:lstStyle>
            <a:lvl1pPr marL="0" indent="0">
              <a:buNone/>
              <a:defRPr sz="500"/>
            </a:lvl1pPr>
          </a:lstStyle>
          <a:p>
            <a:r>
              <a:rPr lang="nl-BE" dirty="0"/>
              <a:t>Icoon</a:t>
            </a:r>
          </a:p>
        </p:txBody>
      </p:sp>
      <p:sp>
        <p:nvSpPr>
          <p:cNvPr id="13" name="Tijdelijke aanduiding voor tekst 12">
            <a:extLst>
              <a:ext uri="{FF2B5EF4-FFF2-40B4-BE49-F238E27FC236}">
                <a16:creationId xmlns:a16="http://schemas.microsoft.com/office/drawing/2014/main" id="{62F8834A-A5AE-4871-B61E-B8E2E37920A0}"/>
              </a:ext>
            </a:extLst>
          </p:cNvPr>
          <p:cNvSpPr>
            <a:spLocks noGrp="1"/>
          </p:cNvSpPr>
          <p:nvPr>
            <p:ph type="body" sz="quarter" idx="13" hasCustomPrompt="1"/>
          </p:nvPr>
        </p:nvSpPr>
        <p:spPr>
          <a:xfrm>
            <a:off x="1562100" y="2009775"/>
            <a:ext cx="9791700" cy="503238"/>
          </a:xfrm>
        </p:spPr>
        <p:txBody>
          <a:bodyPr/>
          <a:lstStyle>
            <a:lvl1pPr marL="0" indent="0">
              <a:buNone/>
              <a:defRPr/>
            </a:lvl1pPr>
          </a:lstStyle>
          <a:p>
            <a:pPr lvl="0"/>
            <a:r>
              <a:rPr lang="nl-NL" dirty="0"/>
              <a:t>Item 1</a:t>
            </a:r>
            <a:endParaRPr lang="nl-BE" dirty="0"/>
          </a:p>
        </p:txBody>
      </p:sp>
      <p:sp>
        <p:nvSpPr>
          <p:cNvPr id="14" name="Tijdelijke aanduiding voor tekst 12">
            <a:extLst>
              <a:ext uri="{FF2B5EF4-FFF2-40B4-BE49-F238E27FC236}">
                <a16:creationId xmlns:a16="http://schemas.microsoft.com/office/drawing/2014/main" id="{BCA8576F-7A4A-4EA0-A330-4D796D229011}"/>
              </a:ext>
            </a:extLst>
          </p:cNvPr>
          <p:cNvSpPr>
            <a:spLocks noGrp="1"/>
          </p:cNvSpPr>
          <p:nvPr>
            <p:ph type="body" sz="quarter" idx="14" hasCustomPrompt="1"/>
          </p:nvPr>
        </p:nvSpPr>
        <p:spPr>
          <a:xfrm>
            <a:off x="1562100" y="2827564"/>
            <a:ext cx="9791700" cy="503238"/>
          </a:xfrm>
        </p:spPr>
        <p:txBody>
          <a:bodyPr/>
          <a:lstStyle>
            <a:lvl1pPr marL="0" indent="0">
              <a:buNone/>
              <a:defRPr/>
            </a:lvl1pPr>
          </a:lstStyle>
          <a:p>
            <a:pPr lvl="0"/>
            <a:r>
              <a:rPr lang="nl-NL" dirty="0"/>
              <a:t>Item 2</a:t>
            </a:r>
            <a:endParaRPr lang="nl-BE" dirty="0"/>
          </a:p>
        </p:txBody>
      </p:sp>
      <p:sp>
        <p:nvSpPr>
          <p:cNvPr id="15" name="Tijdelijke aanduiding voor tekst 12">
            <a:extLst>
              <a:ext uri="{FF2B5EF4-FFF2-40B4-BE49-F238E27FC236}">
                <a16:creationId xmlns:a16="http://schemas.microsoft.com/office/drawing/2014/main" id="{A4346164-D7DF-47B6-A930-ACC3BFDA2891}"/>
              </a:ext>
            </a:extLst>
          </p:cNvPr>
          <p:cNvSpPr>
            <a:spLocks noGrp="1"/>
          </p:cNvSpPr>
          <p:nvPr>
            <p:ph type="body" sz="quarter" idx="15" hasCustomPrompt="1"/>
          </p:nvPr>
        </p:nvSpPr>
        <p:spPr>
          <a:xfrm>
            <a:off x="1562100" y="3645353"/>
            <a:ext cx="9791700" cy="503238"/>
          </a:xfrm>
        </p:spPr>
        <p:txBody>
          <a:bodyPr/>
          <a:lstStyle>
            <a:lvl1pPr marL="0" indent="0">
              <a:buNone/>
              <a:defRPr/>
            </a:lvl1pPr>
          </a:lstStyle>
          <a:p>
            <a:pPr lvl="0"/>
            <a:r>
              <a:rPr lang="nl-NL" dirty="0"/>
              <a:t>Item 3</a:t>
            </a:r>
            <a:endParaRPr lang="nl-BE" dirty="0"/>
          </a:p>
        </p:txBody>
      </p:sp>
      <p:sp>
        <p:nvSpPr>
          <p:cNvPr id="12" name="Tijdelijke aanduiding voor afbeelding 6">
            <a:extLst>
              <a:ext uri="{FF2B5EF4-FFF2-40B4-BE49-F238E27FC236}">
                <a16:creationId xmlns:a16="http://schemas.microsoft.com/office/drawing/2014/main" id="{27B39FE8-A9D7-466B-8DF4-1C32D10B66B8}"/>
              </a:ext>
            </a:extLst>
          </p:cNvPr>
          <p:cNvSpPr>
            <a:spLocks noGrp="1"/>
          </p:cNvSpPr>
          <p:nvPr>
            <p:ph type="pic" sz="quarter" idx="16" hasCustomPrompt="1"/>
          </p:nvPr>
        </p:nvSpPr>
        <p:spPr>
          <a:xfrm>
            <a:off x="838198" y="4462048"/>
            <a:ext cx="498893" cy="502774"/>
          </a:xfrm>
        </p:spPr>
        <p:txBody>
          <a:bodyPr>
            <a:noAutofit/>
          </a:bodyPr>
          <a:lstStyle>
            <a:lvl1pPr marL="0" indent="0">
              <a:buNone/>
              <a:defRPr sz="500"/>
            </a:lvl1pPr>
          </a:lstStyle>
          <a:p>
            <a:r>
              <a:rPr lang="nl-BE" dirty="0"/>
              <a:t>Icoon</a:t>
            </a:r>
          </a:p>
        </p:txBody>
      </p:sp>
      <p:sp>
        <p:nvSpPr>
          <p:cNvPr id="16" name="Tijdelijke aanduiding voor tekst 12">
            <a:extLst>
              <a:ext uri="{FF2B5EF4-FFF2-40B4-BE49-F238E27FC236}">
                <a16:creationId xmlns:a16="http://schemas.microsoft.com/office/drawing/2014/main" id="{2960D7A7-AA7C-46D8-A3FC-1C7B197BCE59}"/>
              </a:ext>
            </a:extLst>
          </p:cNvPr>
          <p:cNvSpPr>
            <a:spLocks noGrp="1"/>
          </p:cNvSpPr>
          <p:nvPr>
            <p:ph type="body" sz="quarter" idx="17" hasCustomPrompt="1"/>
          </p:nvPr>
        </p:nvSpPr>
        <p:spPr>
          <a:xfrm>
            <a:off x="1562100" y="4463142"/>
            <a:ext cx="9791700" cy="503238"/>
          </a:xfrm>
        </p:spPr>
        <p:txBody>
          <a:bodyPr/>
          <a:lstStyle>
            <a:lvl1pPr marL="0" indent="0">
              <a:buNone/>
              <a:defRPr/>
            </a:lvl1pPr>
          </a:lstStyle>
          <a:p>
            <a:pPr lvl="0"/>
            <a:r>
              <a:rPr lang="nl-NL" dirty="0"/>
              <a:t>Item 3</a:t>
            </a:r>
            <a:endParaRPr lang="nl-BE" dirty="0"/>
          </a:p>
        </p:txBody>
      </p:sp>
      <p:sp>
        <p:nvSpPr>
          <p:cNvPr id="17" name="Tijdelijke aanduiding voor afbeelding 6">
            <a:extLst>
              <a:ext uri="{FF2B5EF4-FFF2-40B4-BE49-F238E27FC236}">
                <a16:creationId xmlns:a16="http://schemas.microsoft.com/office/drawing/2014/main" id="{17B8E27F-AB91-4226-B7B8-AF39F767F3C9}"/>
              </a:ext>
            </a:extLst>
          </p:cNvPr>
          <p:cNvSpPr>
            <a:spLocks noGrp="1"/>
          </p:cNvSpPr>
          <p:nvPr>
            <p:ph type="pic" sz="quarter" idx="18" hasCustomPrompt="1"/>
          </p:nvPr>
        </p:nvSpPr>
        <p:spPr>
          <a:xfrm>
            <a:off x="838198" y="5281543"/>
            <a:ext cx="498893" cy="502774"/>
          </a:xfrm>
        </p:spPr>
        <p:txBody>
          <a:bodyPr>
            <a:noAutofit/>
          </a:bodyPr>
          <a:lstStyle>
            <a:lvl1pPr marL="0" indent="0">
              <a:buNone/>
              <a:defRPr sz="500"/>
            </a:lvl1pPr>
          </a:lstStyle>
          <a:p>
            <a:r>
              <a:rPr lang="nl-BE" dirty="0"/>
              <a:t>Icoon</a:t>
            </a:r>
          </a:p>
        </p:txBody>
      </p:sp>
      <p:sp>
        <p:nvSpPr>
          <p:cNvPr id="18" name="Tijdelijke aanduiding voor tekst 12">
            <a:extLst>
              <a:ext uri="{FF2B5EF4-FFF2-40B4-BE49-F238E27FC236}">
                <a16:creationId xmlns:a16="http://schemas.microsoft.com/office/drawing/2014/main" id="{FCC32902-2A03-412B-9180-157E1B015F91}"/>
              </a:ext>
            </a:extLst>
          </p:cNvPr>
          <p:cNvSpPr>
            <a:spLocks noGrp="1"/>
          </p:cNvSpPr>
          <p:nvPr>
            <p:ph type="body" sz="quarter" idx="19" hasCustomPrompt="1"/>
          </p:nvPr>
        </p:nvSpPr>
        <p:spPr>
          <a:xfrm>
            <a:off x="1562100" y="5280930"/>
            <a:ext cx="9791700" cy="503238"/>
          </a:xfrm>
        </p:spPr>
        <p:txBody>
          <a:bodyPr/>
          <a:lstStyle>
            <a:lvl1pPr marL="0" indent="0">
              <a:buNone/>
              <a:defRPr/>
            </a:lvl1pPr>
          </a:lstStyle>
          <a:p>
            <a:pPr lvl="0"/>
            <a:r>
              <a:rPr lang="nl-NL" dirty="0"/>
              <a:t>Item 3</a:t>
            </a:r>
            <a:endParaRPr lang="nl-BE" dirty="0"/>
          </a:p>
        </p:txBody>
      </p:sp>
    </p:spTree>
    <p:extLst>
      <p:ext uri="{BB962C8B-B14F-4D97-AF65-F5344CB8AC3E}">
        <p14:creationId xmlns:p14="http://schemas.microsoft.com/office/powerpoint/2010/main" val="3008771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OTDIA - CONTA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F59B0A-C542-4D5E-B8A7-B1F016CD732B}"/>
              </a:ext>
            </a:extLst>
          </p:cNvPr>
          <p:cNvSpPr>
            <a:spLocks noGrp="1"/>
          </p:cNvSpPr>
          <p:nvPr>
            <p:ph type="title"/>
          </p:nvPr>
        </p:nvSpPr>
        <p:spPr/>
        <p:txBody>
          <a:bodyPr/>
          <a:lstStyle>
            <a:lvl1pPr>
              <a:defRPr/>
            </a:lvl1pPr>
          </a:lstStyle>
          <a:p>
            <a:r>
              <a:rPr lang="nl-NL"/>
              <a:t>Klik om stijl te bewerken</a:t>
            </a:r>
            <a:endParaRPr lang="nl-BE" dirty="0"/>
          </a:p>
        </p:txBody>
      </p:sp>
      <p:sp>
        <p:nvSpPr>
          <p:cNvPr id="3" name="Rechthoek: met één afgeronde hoek 2">
            <a:extLst>
              <a:ext uri="{FF2B5EF4-FFF2-40B4-BE49-F238E27FC236}">
                <a16:creationId xmlns:a16="http://schemas.microsoft.com/office/drawing/2014/main" id="{4C642490-723C-4CA4-B218-8EC8F73B9F19}"/>
              </a:ext>
            </a:extLst>
          </p:cNvPr>
          <p:cNvSpPr/>
          <p:nvPr userDrawn="1"/>
        </p:nvSpPr>
        <p:spPr>
          <a:xfrm>
            <a:off x="0" y="6133673"/>
            <a:ext cx="11748304" cy="724328"/>
          </a:xfrm>
          <a:prstGeom prst="round1Rect">
            <a:avLst/>
          </a:prstGeom>
          <a:solidFill>
            <a:srgbClr val="0E4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 name="Tijdelijke aanduiding voor datum 3">
            <a:extLst>
              <a:ext uri="{FF2B5EF4-FFF2-40B4-BE49-F238E27FC236}">
                <a16:creationId xmlns:a16="http://schemas.microsoft.com/office/drawing/2014/main" id="{6E16FBD5-F909-4387-B6B8-E7077D10DB92}"/>
              </a:ext>
            </a:extLst>
          </p:cNvPr>
          <p:cNvSpPr>
            <a:spLocks noGrp="1"/>
          </p:cNvSpPr>
          <p:nvPr>
            <p:ph type="dt" sz="half" idx="2"/>
          </p:nvPr>
        </p:nvSpPr>
        <p:spPr>
          <a:xfrm>
            <a:off x="134816" y="6342235"/>
            <a:ext cx="9966716" cy="340514"/>
          </a:xfrm>
          <a:prstGeom prst="rect">
            <a:avLst/>
          </a:prstGeom>
        </p:spPr>
        <p:txBody>
          <a:bodyPr/>
          <a:lstStyle>
            <a:lvl1pPr>
              <a:defRPr sz="1200">
                <a:solidFill>
                  <a:schemeClr val="bg1"/>
                </a:solidFill>
                <a:latin typeface="Aptos" panose="020B0004020202020204" pitchFamily="34" charset="0"/>
              </a:defRPr>
            </a:lvl1pPr>
          </a:lstStyle>
          <a:p>
            <a:r>
              <a:rPr lang="nl-BE" dirty="0">
                <a:cs typeface="Aptos Serif" panose="02020604070405020304" pitchFamily="18" charset="0"/>
              </a:rPr>
              <a:t>AZ Sint-Lucas Brugge vzw  &gt;  Sint-Lucaslaan 26, 8310 Brugge  &gt;   www.stlucas.be  &gt;  </a:t>
            </a:r>
            <a:r>
              <a:rPr lang="da-DK" dirty="0">
                <a:cs typeface="Aptos Serif" panose="02020604070405020304" pitchFamily="18" charset="0"/>
              </a:rPr>
              <a:t>RPR Gent, Afdeling Brugge  &gt;   0408.116.216 </a:t>
            </a:r>
            <a:r>
              <a:rPr lang="nl-BE" dirty="0">
                <a:cs typeface="Aptos Serif" panose="02020604070405020304" pitchFamily="18" charset="0"/>
              </a:rPr>
              <a:t> </a:t>
            </a:r>
          </a:p>
        </p:txBody>
      </p:sp>
      <p:pic>
        <p:nvPicPr>
          <p:cNvPr id="5" name="Tijdelijke aanduiding voor inhoud 5" descr="Afbeelding met tekst, Lettertype, Graphics, grafische vormgeving&#10;&#10;Automatisch gegenereerde beschrijving">
            <a:extLst>
              <a:ext uri="{FF2B5EF4-FFF2-40B4-BE49-F238E27FC236}">
                <a16:creationId xmlns:a16="http://schemas.microsoft.com/office/drawing/2014/main" id="{C366771E-2FB6-4E61-AAC9-D639623AB3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2660" y="6329297"/>
            <a:ext cx="773554" cy="408398"/>
          </a:xfrm>
          <a:prstGeom prst="rect">
            <a:avLst/>
          </a:prstGeom>
        </p:spPr>
      </p:pic>
      <p:sp>
        <p:nvSpPr>
          <p:cNvPr id="13" name="Tijdelijke aanduiding voor tekst 12">
            <a:extLst>
              <a:ext uri="{FF2B5EF4-FFF2-40B4-BE49-F238E27FC236}">
                <a16:creationId xmlns:a16="http://schemas.microsoft.com/office/drawing/2014/main" id="{62F8834A-A5AE-4871-B61E-B8E2E37920A0}"/>
              </a:ext>
            </a:extLst>
          </p:cNvPr>
          <p:cNvSpPr>
            <a:spLocks noGrp="1"/>
          </p:cNvSpPr>
          <p:nvPr>
            <p:ph type="body" sz="quarter" idx="13" hasCustomPrompt="1"/>
          </p:nvPr>
        </p:nvSpPr>
        <p:spPr>
          <a:xfrm>
            <a:off x="1562100" y="2009775"/>
            <a:ext cx="9791700" cy="503238"/>
          </a:xfrm>
        </p:spPr>
        <p:txBody>
          <a:bodyPr/>
          <a:lstStyle>
            <a:lvl1pPr marL="0" indent="0">
              <a:buNone/>
              <a:defRPr/>
            </a:lvl1pPr>
          </a:lstStyle>
          <a:p>
            <a:pPr lvl="0"/>
            <a:r>
              <a:rPr lang="nl-NL" dirty="0"/>
              <a:t>Naam / Dienst</a:t>
            </a:r>
            <a:endParaRPr lang="nl-BE" dirty="0"/>
          </a:p>
        </p:txBody>
      </p:sp>
      <p:sp>
        <p:nvSpPr>
          <p:cNvPr id="14" name="Tijdelijke aanduiding voor tekst 12">
            <a:extLst>
              <a:ext uri="{FF2B5EF4-FFF2-40B4-BE49-F238E27FC236}">
                <a16:creationId xmlns:a16="http://schemas.microsoft.com/office/drawing/2014/main" id="{BCA8576F-7A4A-4EA0-A330-4D796D229011}"/>
              </a:ext>
            </a:extLst>
          </p:cNvPr>
          <p:cNvSpPr>
            <a:spLocks noGrp="1"/>
          </p:cNvSpPr>
          <p:nvPr>
            <p:ph type="body" sz="quarter" idx="14" hasCustomPrompt="1"/>
          </p:nvPr>
        </p:nvSpPr>
        <p:spPr>
          <a:xfrm>
            <a:off x="1562100" y="2827564"/>
            <a:ext cx="9791700" cy="503238"/>
          </a:xfrm>
        </p:spPr>
        <p:txBody>
          <a:bodyPr/>
          <a:lstStyle>
            <a:lvl1pPr marL="0" indent="0">
              <a:buNone/>
              <a:defRPr/>
            </a:lvl1pPr>
          </a:lstStyle>
          <a:p>
            <a:pPr lvl="0"/>
            <a:r>
              <a:rPr lang="nl-BE" dirty="0"/>
              <a:t>Telefoon</a:t>
            </a:r>
          </a:p>
        </p:txBody>
      </p:sp>
      <p:sp>
        <p:nvSpPr>
          <p:cNvPr id="15" name="Tijdelijke aanduiding voor tekst 12">
            <a:extLst>
              <a:ext uri="{FF2B5EF4-FFF2-40B4-BE49-F238E27FC236}">
                <a16:creationId xmlns:a16="http://schemas.microsoft.com/office/drawing/2014/main" id="{A4346164-D7DF-47B6-A930-ACC3BFDA2891}"/>
              </a:ext>
            </a:extLst>
          </p:cNvPr>
          <p:cNvSpPr>
            <a:spLocks noGrp="1"/>
          </p:cNvSpPr>
          <p:nvPr>
            <p:ph type="body" sz="quarter" idx="15" hasCustomPrompt="1"/>
          </p:nvPr>
        </p:nvSpPr>
        <p:spPr>
          <a:xfrm>
            <a:off x="1562100" y="3645353"/>
            <a:ext cx="9791700" cy="503238"/>
          </a:xfrm>
        </p:spPr>
        <p:txBody>
          <a:bodyPr/>
          <a:lstStyle>
            <a:lvl1pPr marL="0" indent="0">
              <a:buNone/>
              <a:defRPr/>
            </a:lvl1pPr>
          </a:lstStyle>
          <a:p>
            <a:pPr lvl="0"/>
            <a:r>
              <a:rPr lang="nl-NL" dirty="0"/>
              <a:t>E-mail</a:t>
            </a:r>
            <a:endParaRPr lang="nl-BE" dirty="0"/>
          </a:p>
        </p:txBody>
      </p:sp>
      <p:sp>
        <p:nvSpPr>
          <p:cNvPr id="16" name="Tijdelijke aanduiding voor tekst 12">
            <a:extLst>
              <a:ext uri="{FF2B5EF4-FFF2-40B4-BE49-F238E27FC236}">
                <a16:creationId xmlns:a16="http://schemas.microsoft.com/office/drawing/2014/main" id="{2960D7A7-AA7C-46D8-A3FC-1C7B197BCE59}"/>
              </a:ext>
            </a:extLst>
          </p:cNvPr>
          <p:cNvSpPr>
            <a:spLocks noGrp="1"/>
          </p:cNvSpPr>
          <p:nvPr>
            <p:ph type="body" sz="quarter" idx="17" hasCustomPrompt="1"/>
          </p:nvPr>
        </p:nvSpPr>
        <p:spPr>
          <a:xfrm>
            <a:off x="1562100" y="4463142"/>
            <a:ext cx="9791700" cy="503238"/>
          </a:xfrm>
        </p:spPr>
        <p:txBody>
          <a:bodyPr/>
          <a:lstStyle>
            <a:lvl1pPr marL="0" indent="0">
              <a:buNone/>
              <a:defRPr/>
            </a:lvl1pPr>
          </a:lstStyle>
          <a:p>
            <a:pPr lvl="0"/>
            <a:r>
              <a:rPr lang="nl-NL" dirty="0"/>
              <a:t>Route</a:t>
            </a:r>
            <a:endParaRPr lang="nl-BE" dirty="0"/>
          </a:p>
        </p:txBody>
      </p:sp>
      <p:pic>
        <p:nvPicPr>
          <p:cNvPr id="6" name="Tijdelijke aanduiding voor afbeelding 10">
            <a:extLst>
              <a:ext uri="{FF2B5EF4-FFF2-40B4-BE49-F238E27FC236}">
                <a16:creationId xmlns:a16="http://schemas.microsoft.com/office/drawing/2014/main" id="{C64EC96E-F671-9479-24DB-F44D21353143}"/>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73" r="473"/>
          <a:stretch/>
        </p:blipFill>
        <p:spPr>
          <a:xfrm>
            <a:off x="838200" y="2009566"/>
            <a:ext cx="498894" cy="502774"/>
          </a:xfrm>
          <a:prstGeom prst="rect">
            <a:avLst/>
          </a:prstGeom>
        </p:spPr>
      </p:pic>
      <p:pic>
        <p:nvPicPr>
          <p:cNvPr id="10" name="Tijdelijke aanduiding voor afbeelding 12">
            <a:extLst>
              <a:ext uri="{FF2B5EF4-FFF2-40B4-BE49-F238E27FC236}">
                <a16:creationId xmlns:a16="http://schemas.microsoft.com/office/drawing/2014/main" id="{1D0A76B1-0956-C284-6A44-AFE459C7041E}"/>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473" r="473"/>
          <a:stretch/>
        </p:blipFill>
        <p:spPr>
          <a:xfrm>
            <a:off x="838198" y="3643467"/>
            <a:ext cx="498894" cy="502774"/>
          </a:xfrm>
          <a:prstGeom prst="rect">
            <a:avLst/>
          </a:prstGeom>
        </p:spPr>
      </p:pic>
      <p:pic>
        <p:nvPicPr>
          <p:cNvPr id="11" name="Tijdelijke aanduiding voor afbeelding 14">
            <a:extLst>
              <a:ext uri="{FF2B5EF4-FFF2-40B4-BE49-F238E27FC236}">
                <a16:creationId xmlns:a16="http://schemas.microsoft.com/office/drawing/2014/main" id="{8FE40BC8-BC04-57DC-1964-11926D5323DA}"/>
              </a:ext>
            </a:extLst>
          </p:cNvPr>
          <p:cNvPicPr>
            <a:picLocks noChangeAspect="1"/>
          </p:cNvPicPr>
          <p:nvPr userDrawn="1"/>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473" r="473"/>
          <a:stretch/>
        </p:blipFill>
        <p:spPr>
          <a:xfrm>
            <a:off x="838198" y="2828147"/>
            <a:ext cx="498893" cy="502774"/>
          </a:xfrm>
          <a:prstGeom prst="rect">
            <a:avLst/>
          </a:prstGeom>
        </p:spPr>
      </p:pic>
      <p:pic>
        <p:nvPicPr>
          <p:cNvPr id="17" name="Tijdelijke aanduiding voor afbeelding 13">
            <a:extLst>
              <a:ext uri="{FF2B5EF4-FFF2-40B4-BE49-F238E27FC236}">
                <a16:creationId xmlns:a16="http://schemas.microsoft.com/office/drawing/2014/main" id="{55F76400-50A3-B92C-C5C4-08CAC6BF432C}"/>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86" r="386"/>
          <a:stretch/>
        </p:blipFill>
        <p:spPr>
          <a:xfrm>
            <a:off x="838198" y="4462048"/>
            <a:ext cx="498893" cy="502774"/>
          </a:xfrm>
          <a:prstGeom prst="rect">
            <a:avLst/>
          </a:prstGeom>
        </p:spPr>
      </p:pic>
    </p:spTree>
    <p:extLst>
      <p:ext uri="{BB962C8B-B14F-4D97-AF65-F5344CB8AC3E}">
        <p14:creationId xmlns:p14="http://schemas.microsoft.com/office/powerpoint/2010/main" val="303086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USSENTITEL">
    <p:spTree>
      <p:nvGrpSpPr>
        <p:cNvPr id="1" name=""/>
        <p:cNvGrpSpPr/>
        <p:nvPr/>
      </p:nvGrpSpPr>
      <p:grpSpPr>
        <a:xfrm>
          <a:off x="0" y="0"/>
          <a:ext cx="0" cy="0"/>
          <a:chOff x="0" y="0"/>
          <a:chExt cx="0" cy="0"/>
        </a:xfrm>
      </p:grpSpPr>
      <p:sp>
        <p:nvSpPr>
          <p:cNvPr id="6" name="Rechthoek: met één afgeronde hoek 5">
            <a:extLst>
              <a:ext uri="{FF2B5EF4-FFF2-40B4-BE49-F238E27FC236}">
                <a16:creationId xmlns:a16="http://schemas.microsoft.com/office/drawing/2014/main" id="{F4DC46AF-1FA0-4578-82AE-9C651A3414F8}"/>
              </a:ext>
            </a:extLst>
          </p:cNvPr>
          <p:cNvSpPr/>
          <p:nvPr userDrawn="1"/>
        </p:nvSpPr>
        <p:spPr>
          <a:xfrm>
            <a:off x="0" y="6133673"/>
            <a:ext cx="11748304" cy="724328"/>
          </a:xfrm>
          <a:prstGeom prst="round1Rect">
            <a:avLst/>
          </a:prstGeom>
          <a:solidFill>
            <a:srgbClr val="0E4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el 1">
            <a:extLst>
              <a:ext uri="{FF2B5EF4-FFF2-40B4-BE49-F238E27FC236}">
                <a16:creationId xmlns:a16="http://schemas.microsoft.com/office/drawing/2014/main" id="{D2546900-97E0-4B42-B59E-F0DCAF356CCE}"/>
              </a:ext>
            </a:extLst>
          </p:cNvPr>
          <p:cNvSpPr>
            <a:spLocks noGrp="1"/>
          </p:cNvSpPr>
          <p:nvPr>
            <p:ph type="ctrTitle"/>
          </p:nvPr>
        </p:nvSpPr>
        <p:spPr>
          <a:xfrm>
            <a:off x="1524000" y="1122363"/>
            <a:ext cx="9144000" cy="2387600"/>
          </a:xfrm>
        </p:spPr>
        <p:txBody>
          <a:bodyPr anchor="b"/>
          <a:lstStyle>
            <a:lvl1pPr algn="ctr">
              <a:defRPr sz="6000">
                <a:solidFill>
                  <a:srgbClr val="0E4A73"/>
                </a:solidFill>
              </a:defRPr>
            </a:lvl1pPr>
          </a:lstStyle>
          <a:p>
            <a:r>
              <a:rPr lang="nl-NL"/>
              <a:t>Klik om stijl te bewerken</a:t>
            </a:r>
            <a:endParaRPr lang="nl-BE"/>
          </a:p>
        </p:txBody>
      </p:sp>
      <p:sp>
        <p:nvSpPr>
          <p:cNvPr id="3" name="Ondertitel 2">
            <a:extLst>
              <a:ext uri="{FF2B5EF4-FFF2-40B4-BE49-F238E27FC236}">
                <a16:creationId xmlns:a16="http://schemas.microsoft.com/office/drawing/2014/main" id="{C3F77987-65E1-4227-9E06-3983779CCB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sp>
        <p:nvSpPr>
          <p:cNvPr id="5" name="Tijdelijke aanduiding voor datum 3">
            <a:extLst>
              <a:ext uri="{FF2B5EF4-FFF2-40B4-BE49-F238E27FC236}">
                <a16:creationId xmlns:a16="http://schemas.microsoft.com/office/drawing/2014/main" id="{C46EE183-68B4-4F8E-99C0-72084402912E}"/>
              </a:ext>
            </a:extLst>
          </p:cNvPr>
          <p:cNvSpPr>
            <a:spLocks noGrp="1"/>
          </p:cNvSpPr>
          <p:nvPr>
            <p:ph type="dt" sz="half" idx="2"/>
          </p:nvPr>
        </p:nvSpPr>
        <p:spPr>
          <a:xfrm>
            <a:off x="134816" y="6342235"/>
            <a:ext cx="9190892" cy="340514"/>
          </a:xfrm>
          <a:prstGeom prst="rect">
            <a:avLst/>
          </a:prstGeom>
        </p:spPr>
        <p:txBody>
          <a:bodyPr/>
          <a:lstStyle>
            <a:lvl1pPr>
              <a:defRPr sz="1400">
                <a:solidFill>
                  <a:schemeClr val="bg1"/>
                </a:solidFill>
                <a:latin typeface="Aptos" panose="020B0004020202020204" pitchFamily="34" charset="0"/>
              </a:defRPr>
            </a:lvl1pPr>
          </a:lstStyle>
          <a:p>
            <a:r>
              <a:rPr lang="nl-BE" dirty="0">
                <a:cs typeface="Aptos Serif" panose="02020604070405020304" pitchFamily="18" charset="0"/>
              </a:rPr>
              <a:t>Titel presentatie </a:t>
            </a:r>
            <a:r>
              <a:rPr lang="nl-BE" b="1" dirty="0">
                <a:cs typeface="Aptos Serif" panose="02020604070405020304" pitchFamily="18" charset="0"/>
              </a:rPr>
              <a:t>&gt;</a:t>
            </a:r>
            <a:r>
              <a:rPr lang="nl-BE" dirty="0">
                <a:cs typeface="Aptos Serif" panose="02020604070405020304" pitchFamily="18" charset="0"/>
              </a:rPr>
              <a:t> Tussentitel</a:t>
            </a:r>
          </a:p>
        </p:txBody>
      </p:sp>
      <p:pic>
        <p:nvPicPr>
          <p:cNvPr id="7" name="Tijdelijke aanduiding voor inhoud 5" descr="Afbeelding met tekst, Lettertype, Graphics, grafische vormgeving&#10;&#10;Automatisch gegenereerde beschrijving">
            <a:extLst>
              <a:ext uri="{FF2B5EF4-FFF2-40B4-BE49-F238E27FC236}">
                <a16:creationId xmlns:a16="http://schemas.microsoft.com/office/drawing/2014/main" id="{AEB36632-B9E2-4810-8041-05B7E814F3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2660" y="6329297"/>
            <a:ext cx="773554" cy="408398"/>
          </a:xfrm>
          <a:prstGeom prst="rect">
            <a:avLst/>
          </a:prstGeom>
        </p:spPr>
      </p:pic>
    </p:spTree>
    <p:extLst>
      <p:ext uri="{BB962C8B-B14F-4D97-AF65-F5344CB8AC3E}">
        <p14:creationId xmlns:p14="http://schemas.microsoft.com/office/powerpoint/2010/main" val="242932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00%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1C2D16-C230-4CBC-A674-53728084E0E8}"/>
              </a:ext>
            </a:extLst>
          </p:cNvPr>
          <p:cNvSpPr>
            <a:spLocks noGrp="1"/>
          </p:cNvSpPr>
          <p:nvPr>
            <p:ph type="title"/>
          </p:nvPr>
        </p:nvSpPr>
        <p:spPr/>
        <p:txBody>
          <a:bodyPr/>
          <a:lstStyle>
            <a:lvl1pPr>
              <a:defRPr>
                <a:solidFill>
                  <a:srgbClr val="0875BE"/>
                </a:solidFill>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78CAB22-D1D3-44A0-83F0-9D19A87E144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8" name="Rechthoek: met één afgeronde hoek 7">
            <a:extLst>
              <a:ext uri="{FF2B5EF4-FFF2-40B4-BE49-F238E27FC236}">
                <a16:creationId xmlns:a16="http://schemas.microsoft.com/office/drawing/2014/main" id="{0785A391-23E3-470F-A145-1C271EE59F1B}"/>
              </a:ext>
            </a:extLst>
          </p:cNvPr>
          <p:cNvSpPr/>
          <p:nvPr userDrawn="1"/>
        </p:nvSpPr>
        <p:spPr>
          <a:xfrm>
            <a:off x="0" y="6133673"/>
            <a:ext cx="11748304" cy="724328"/>
          </a:xfrm>
          <a:prstGeom prst="round1Rect">
            <a:avLst/>
          </a:prstGeom>
          <a:solidFill>
            <a:srgbClr val="0E4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Tijdelijke aanduiding voor datum 3">
            <a:extLst>
              <a:ext uri="{FF2B5EF4-FFF2-40B4-BE49-F238E27FC236}">
                <a16:creationId xmlns:a16="http://schemas.microsoft.com/office/drawing/2014/main" id="{93AD80CE-5DE9-4A4C-BE87-EB056ADF2208}"/>
              </a:ext>
            </a:extLst>
          </p:cNvPr>
          <p:cNvSpPr>
            <a:spLocks noGrp="1"/>
          </p:cNvSpPr>
          <p:nvPr>
            <p:ph type="dt" sz="half" idx="2"/>
          </p:nvPr>
        </p:nvSpPr>
        <p:spPr>
          <a:xfrm>
            <a:off x="134816" y="6342235"/>
            <a:ext cx="9190892" cy="340514"/>
          </a:xfrm>
          <a:prstGeom prst="rect">
            <a:avLst/>
          </a:prstGeom>
        </p:spPr>
        <p:txBody>
          <a:bodyPr/>
          <a:lstStyle>
            <a:lvl1pPr>
              <a:defRPr sz="1400">
                <a:solidFill>
                  <a:schemeClr val="bg1"/>
                </a:solidFill>
                <a:latin typeface="Aptos" panose="020B0004020202020204" pitchFamily="34" charset="0"/>
              </a:defRPr>
            </a:lvl1pPr>
          </a:lstStyle>
          <a:p>
            <a:r>
              <a:rPr lang="nl-BE" dirty="0">
                <a:cs typeface="Aptos Serif" panose="02020604070405020304" pitchFamily="18" charset="0"/>
              </a:rPr>
              <a:t>Titel presentatie </a:t>
            </a:r>
            <a:r>
              <a:rPr lang="nl-BE" b="1" dirty="0">
                <a:cs typeface="Aptos Serif" panose="02020604070405020304" pitchFamily="18" charset="0"/>
              </a:rPr>
              <a:t>&gt;</a:t>
            </a:r>
            <a:r>
              <a:rPr lang="nl-BE" dirty="0">
                <a:cs typeface="Aptos Serif" panose="02020604070405020304" pitchFamily="18" charset="0"/>
              </a:rPr>
              <a:t> Tussentitel</a:t>
            </a:r>
          </a:p>
        </p:txBody>
      </p:sp>
      <p:pic>
        <p:nvPicPr>
          <p:cNvPr id="10" name="Tijdelijke aanduiding voor inhoud 5" descr="Afbeelding met tekst, Lettertype, Graphics, grafische vormgeving&#10;&#10;Automatisch gegenereerde beschrijving">
            <a:extLst>
              <a:ext uri="{FF2B5EF4-FFF2-40B4-BE49-F238E27FC236}">
                <a16:creationId xmlns:a16="http://schemas.microsoft.com/office/drawing/2014/main" id="{0B4B45B0-0FCE-4FA2-8FC3-3109DAFECD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2660" y="6329297"/>
            <a:ext cx="773554" cy="408398"/>
          </a:xfrm>
          <a:prstGeom prst="rect">
            <a:avLst/>
          </a:prstGeom>
        </p:spPr>
      </p:pic>
    </p:spTree>
    <p:extLst>
      <p:ext uri="{BB962C8B-B14F-4D97-AF65-F5344CB8AC3E}">
        <p14:creationId xmlns:p14="http://schemas.microsoft.com/office/powerpoint/2010/main" val="244120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5% AFBEELDING + 75% TEKS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1C2D16-C230-4CBC-A674-53728084E0E8}"/>
              </a:ext>
            </a:extLst>
          </p:cNvPr>
          <p:cNvSpPr>
            <a:spLocks noGrp="1"/>
          </p:cNvSpPr>
          <p:nvPr>
            <p:ph type="title"/>
          </p:nvPr>
        </p:nvSpPr>
        <p:spPr>
          <a:xfrm>
            <a:off x="3516924" y="365125"/>
            <a:ext cx="8231380" cy="1325563"/>
          </a:xfrm>
        </p:spPr>
        <p:txBody>
          <a:bodyPr/>
          <a:lstStyle>
            <a:lvl1pPr>
              <a:defRPr>
                <a:solidFill>
                  <a:srgbClr val="0875BE"/>
                </a:solidFill>
              </a:defRPr>
            </a:lvl1pPr>
          </a:lstStyle>
          <a:p>
            <a:r>
              <a:rPr lang="nl-NL"/>
              <a:t>Klik om stijl te bewerken</a:t>
            </a:r>
            <a:endParaRPr lang="nl-BE" dirty="0"/>
          </a:p>
        </p:txBody>
      </p:sp>
      <p:sp>
        <p:nvSpPr>
          <p:cNvPr id="3" name="Tijdelijke aanduiding voor inhoud 2">
            <a:extLst>
              <a:ext uri="{FF2B5EF4-FFF2-40B4-BE49-F238E27FC236}">
                <a16:creationId xmlns:a16="http://schemas.microsoft.com/office/drawing/2014/main" id="{978CAB22-D1D3-44A0-83F0-9D19A87E1440}"/>
              </a:ext>
            </a:extLst>
          </p:cNvPr>
          <p:cNvSpPr>
            <a:spLocks noGrp="1"/>
          </p:cNvSpPr>
          <p:nvPr>
            <p:ph idx="1"/>
          </p:nvPr>
        </p:nvSpPr>
        <p:spPr>
          <a:xfrm>
            <a:off x="3516924" y="1825625"/>
            <a:ext cx="8231380" cy="400660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4" name="Tijdelijke aanduiding voor afbeelding 4">
            <a:extLst>
              <a:ext uri="{FF2B5EF4-FFF2-40B4-BE49-F238E27FC236}">
                <a16:creationId xmlns:a16="http://schemas.microsoft.com/office/drawing/2014/main" id="{EC8C8645-2AB3-45CC-A8FA-4C0A01498C14}"/>
              </a:ext>
            </a:extLst>
          </p:cNvPr>
          <p:cNvSpPr>
            <a:spLocks noGrp="1"/>
          </p:cNvSpPr>
          <p:nvPr>
            <p:ph type="pic" sz="quarter" idx="12"/>
          </p:nvPr>
        </p:nvSpPr>
        <p:spPr>
          <a:xfrm>
            <a:off x="0" y="0"/>
            <a:ext cx="3089031" cy="6134859"/>
          </a:xfrm>
        </p:spPr>
        <p:txBody>
          <a:bodyPr/>
          <a:lstStyle/>
          <a:p>
            <a:r>
              <a:rPr lang="nl-NL"/>
              <a:t>Klik op het pictogram als u een afbeelding wilt toevoegen</a:t>
            </a:r>
            <a:endParaRPr lang="nl-BE"/>
          </a:p>
        </p:txBody>
      </p:sp>
      <p:sp>
        <p:nvSpPr>
          <p:cNvPr id="7" name="Rechthoek: met één afgeronde hoek 6">
            <a:extLst>
              <a:ext uri="{FF2B5EF4-FFF2-40B4-BE49-F238E27FC236}">
                <a16:creationId xmlns:a16="http://schemas.microsoft.com/office/drawing/2014/main" id="{CE7D7608-9B3B-4DEF-B3A8-0B8B4211D580}"/>
              </a:ext>
            </a:extLst>
          </p:cNvPr>
          <p:cNvSpPr/>
          <p:nvPr userDrawn="1"/>
        </p:nvSpPr>
        <p:spPr>
          <a:xfrm>
            <a:off x="0" y="6133673"/>
            <a:ext cx="11748304" cy="724328"/>
          </a:xfrm>
          <a:prstGeom prst="round1Rect">
            <a:avLst/>
          </a:prstGeom>
          <a:solidFill>
            <a:srgbClr val="0E4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 name="Tijdelijke aanduiding voor datum 3">
            <a:extLst>
              <a:ext uri="{FF2B5EF4-FFF2-40B4-BE49-F238E27FC236}">
                <a16:creationId xmlns:a16="http://schemas.microsoft.com/office/drawing/2014/main" id="{BD214CAD-31C6-4AD2-9B89-AFD043B3F667}"/>
              </a:ext>
            </a:extLst>
          </p:cNvPr>
          <p:cNvSpPr>
            <a:spLocks noGrp="1"/>
          </p:cNvSpPr>
          <p:nvPr>
            <p:ph type="dt" sz="half" idx="2"/>
          </p:nvPr>
        </p:nvSpPr>
        <p:spPr>
          <a:xfrm>
            <a:off x="134816" y="6342235"/>
            <a:ext cx="9190892" cy="340514"/>
          </a:xfrm>
          <a:prstGeom prst="rect">
            <a:avLst/>
          </a:prstGeom>
        </p:spPr>
        <p:txBody>
          <a:bodyPr/>
          <a:lstStyle>
            <a:lvl1pPr>
              <a:defRPr sz="1400">
                <a:solidFill>
                  <a:schemeClr val="bg1"/>
                </a:solidFill>
                <a:latin typeface="Aptos" panose="020B0004020202020204" pitchFamily="34" charset="0"/>
              </a:defRPr>
            </a:lvl1pPr>
          </a:lstStyle>
          <a:p>
            <a:r>
              <a:rPr lang="nl-BE" dirty="0">
                <a:cs typeface="Aptos Serif" panose="02020604070405020304" pitchFamily="18" charset="0"/>
              </a:rPr>
              <a:t>Titel presentatie </a:t>
            </a:r>
            <a:r>
              <a:rPr lang="nl-BE" b="1" dirty="0">
                <a:cs typeface="Aptos Serif" panose="02020604070405020304" pitchFamily="18" charset="0"/>
              </a:rPr>
              <a:t>&gt;</a:t>
            </a:r>
            <a:r>
              <a:rPr lang="nl-BE" dirty="0">
                <a:cs typeface="Aptos Serif" panose="02020604070405020304" pitchFamily="18" charset="0"/>
              </a:rPr>
              <a:t> Tussentitel</a:t>
            </a:r>
          </a:p>
        </p:txBody>
      </p:sp>
      <p:pic>
        <p:nvPicPr>
          <p:cNvPr id="9" name="Tijdelijke aanduiding voor inhoud 5" descr="Afbeelding met tekst, Lettertype, Graphics, grafische vormgeving&#10;&#10;Automatisch gegenereerde beschrijving">
            <a:extLst>
              <a:ext uri="{FF2B5EF4-FFF2-40B4-BE49-F238E27FC236}">
                <a16:creationId xmlns:a16="http://schemas.microsoft.com/office/drawing/2014/main" id="{723C5368-A6FD-4D3D-BC9B-56E8492318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2660" y="6329297"/>
            <a:ext cx="773554" cy="408398"/>
          </a:xfrm>
          <a:prstGeom prst="rect">
            <a:avLst/>
          </a:prstGeom>
        </p:spPr>
      </p:pic>
    </p:spTree>
    <p:extLst>
      <p:ext uri="{BB962C8B-B14F-4D97-AF65-F5344CB8AC3E}">
        <p14:creationId xmlns:p14="http://schemas.microsoft.com/office/powerpoint/2010/main" val="2422372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0% AFBEELDING + 50% TEKST">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8CDA1EDF-D066-46F3-A245-224697CDC966}"/>
              </a:ext>
            </a:extLst>
          </p:cNvPr>
          <p:cNvSpPr>
            <a:spLocks noGrp="1"/>
          </p:cNvSpPr>
          <p:nvPr>
            <p:ph type="pic" sz="quarter" idx="11"/>
          </p:nvPr>
        </p:nvSpPr>
        <p:spPr>
          <a:xfrm>
            <a:off x="0" y="0"/>
            <a:ext cx="6096000" cy="6134859"/>
          </a:xfrm>
        </p:spPr>
        <p:txBody>
          <a:bodyPr/>
          <a:lstStyle/>
          <a:p>
            <a:r>
              <a:rPr lang="nl-NL"/>
              <a:t>Klik op het pictogram als u een afbeelding wilt toevoegen</a:t>
            </a:r>
            <a:endParaRPr lang="nl-BE"/>
          </a:p>
        </p:txBody>
      </p:sp>
      <p:sp>
        <p:nvSpPr>
          <p:cNvPr id="2" name="Titel 1">
            <a:extLst>
              <a:ext uri="{FF2B5EF4-FFF2-40B4-BE49-F238E27FC236}">
                <a16:creationId xmlns:a16="http://schemas.microsoft.com/office/drawing/2014/main" id="{D61C2D16-C230-4CBC-A674-53728084E0E8}"/>
              </a:ext>
            </a:extLst>
          </p:cNvPr>
          <p:cNvSpPr>
            <a:spLocks noGrp="1"/>
          </p:cNvSpPr>
          <p:nvPr>
            <p:ph type="title"/>
          </p:nvPr>
        </p:nvSpPr>
        <p:spPr>
          <a:xfrm>
            <a:off x="6494584" y="365125"/>
            <a:ext cx="5253719" cy="1325563"/>
          </a:xfrm>
        </p:spPr>
        <p:txBody>
          <a:bodyPr/>
          <a:lstStyle>
            <a:lvl1pPr>
              <a:defRPr>
                <a:solidFill>
                  <a:srgbClr val="0875BE"/>
                </a:solidFill>
              </a:defRPr>
            </a:lvl1pPr>
          </a:lstStyle>
          <a:p>
            <a:r>
              <a:rPr lang="nl-NL"/>
              <a:t>Klik om stijl te bewerken</a:t>
            </a:r>
            <a:endParaRPr lang="nl-BE" dirty="0"/>
          </a:p>
        </p:txBody>
      </p:sp>
      <p:sp>
        <p:nvSpPr>
          <p:cNvPr id="3" name="Tijdelijke aanduiding voor inhoud 2">
            <a:extLst>
              <a:ext uri="{FF2B5EF4-FFF2-40B4-BE49-F238E27FC236}">
                <a16:creationId xmlns:a16="http://schemas.microsoft.com/office/drawing/2014/main" id="{978CAB22-D1D3-44A0-83F0-9D19A87E1440}"/>
              </a:ext>
            </a:extLst>
          </p:cNvPr>
          <p:cNvSpPr>
            <a:spLocks noGrp="1"/>
          </p:cNvSpPr>
          <p:nvPr>
            <p:ph idx="1"/>
          </p:nvPr>
        </p:nvSpPr>
        <p:spPr>
          <a:xfrm>
            <a:off x="6494584" y="1825625"/>
            <a:ext cx="5253719" cy="400660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7" name="Rechthoek: met één afgeronde hoek 6">
            <a:extLst>
              <a:ext uri="{FF2B5EF4-FFF2-40B4-BE49-F238E27FC236}">
                <a16:creationId xmlns:a16="http://schemas.microsoft.com/office/drawing/2014/main" id="{D26C369E-18AA-4500-A1CC-E97D330C51CB}"/>
              </a:ext>
            </a:extLst>
          </p:cNvPr>
          <p:cNvSpPr/>
          <p:nvPr userDrawn="1"/>
        </p:nvSpPr>
        <p:spPr>
          <a:xfrm>
            <a:off x="0" y="6133673"/>
            <a:ext cx="11748304" cy="724328"/>
          </a:xfrm>
          <a:prstGeom prst="round1Rect">
            <a:avLst/>
          </a:prstGeom>
          <a:solidFill>
            <a:srgbClr val="0E4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 name="Tijdelijke aanduiding voor datum 3">
            <a:extLst>
              <a:ext uri="{FF2B5EF4-FFF2-40B4-BE49-F238E27FC236}">
                <a16:creationId xmlns:a16="http://schemas.microsoft.com/office/drawing/2014/main" id="{6A043E4A-8532-4402-B407-72A5666BEE4C}"/>
              </a:ext>
            </a:extLst>
          </p:cNvPr>
          <p:cNvSpPr>
            <a:spLocks noGrp="1"/>
          </p:cNvSpPr>
          <p:nvPr>
            <p:ph type="dt" sz="half" idx="2"/>
          </p:nvPr>
        </p:nvSpPr>
        <p:spPr>
          <a:xfrm>
            <a:off x="134816" y="6342235"/>
            <a:ext cx="9190892" cy="340514"/>
          </a:xfrm>
          <a:prstGeom prst="rect">
            <a:avLst/>
          </a:prstGeom>
        </p:spPr>
        <p:txBody>
          <a:bodyPr/>
          <a:lstStyle>
            <a:lvl1pPr>
              <a:defRPr sz="1400">
                <a:solidFill>
                  <a:schemeClr val="bg1"/>
                </a:solidFill>
                <a:latin typeface="Aptos" panose="020B0004020202020204" pitchFamily="34" charset="0"/>
              </a:defRPr>
            </a:lvl1pPr>
          </a:lstStyle>
          <a:p>
            <a:r>
              <a:rPr lang="nl-BE" dirty="0">
                <a:cs typeface="Aptos Serif" panose="02020604070405020304" pitchFamily="18" charset="0"/>
              </a:rPr>
              <a:t>Titel presentatie </a:t>
            </a:r>
            <a:r>
              <a:rPr lang="nl-BE" b="1" dirty="0">
                <a:cs typeface="Aptos Serif" panose="02020604070405020304" pitchFamily="18" charset="0"/>
              </a:rPr>
              <a:t>&gt;</a:t>
            </a:r>
            <a:r>
              <a:rPr lang="nl-BE" dirty="0">
                <a:cs typeface="Aptos Serif" panose="02020604070405020304" pitchFamily="18" charset="0"/>
              </a:rPr>
              <a:t> Tussentitel</a:t>
            </a:r>
          </a:p>
        </p:txBody>
      </p:sp>
      <p:pic>
        <p:nvPicPr>
          <p:cNvPr id="9" name="Tijdelijke aanduiding voor inhoud 5" descr="Afbeelding met tekst, Lettertype, Graphics, grafische vormgeving&#10;&#10;Automatisch gegenereerde beschrijving">
            <a:extLst>
              <a:ext uri="{FF2B5EF4-FFF2-40B4-BE49-F238E27FC236}">
                <a16:creationId xmlns:a16="http://schemas.microsoft.com/office/drawing/2014/main" id="{EAADF279-5157-4526-ABF7-CBBBB95724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2660" y="6329297"/>
            <a:ext cx="773554" cy="408398"/>
          </a:xfrm>
          <a:prstGeom prst="rect">
            <a:avLst/>
          </a:prstGeom>
        </p:spPr>
      </p:pic>
    </p:spTree>
    <p:extLst>
      <p:ext uri="{BB962C8B-B14F-4D97-AF65-F5344CB8AC3E}">
        <p14:creationId xmlns:p14="http://schemas.microsoft.com/office/powerpoint/2010/main" val="2669275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0% TEKST + 50%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2C3BEE-3817-431F-B29E-ABCED7EF8C0E}"/>
              </a:ext>
            </a:extLst>
          </p:cNvPr>
          <p:cNvSpPr>
            <a:spLocks noGrp="1"/>
          </p:cNvSpPr>
          <p:nvPr>
            <p:ph type="title"/>
          </p:nvPr>
        </p:nvSpPr>
        <p:spPr/>
        <p:txBody>
          <a:bodyPr/>
          <a:lstStyle/>
          <a:p>
            <a:r>
              <a:rPr lang="nl-NL"/>
              <a:t>Klik om stijl te bewerken</a:t>
            </a:r>
            <a:endParaRPr lang="nl-BE"/>
          </a:p>
        </p:txBody>
      </p:sp>
      <p:sp>
        <p:nvSpPr>
          <p:cNvPr id="3" name="Rechthoek: met één afgeronde hoek 2">
            <a:extLst>
              <a:ext uri="{FF2B5EF4-FFF2-40B4-BE49-F238E27FC236}">
                <a16:creationId xmlns:a16="http://schemas.microsoft.com/office/drawing/2014/main" id="{CA6C1678-A1DC-4E42-BCFE-07B348FE97FC}"/>
              </a:ext>
            </a:extLst>
          </p:cNvPr>
          <p:cNvSpPr/>
          <p:nvPr userDrawn="1"/>
        </p:nvSpPr>
        <p:spPr>
          <a:xfrm>
            <a:off x="0" y="6133673"/>
            <a:ext cx="11748304" cy="724328"/>
          </a:xfrm>
          <a:prstGeom prst="round1Rect">
            <a:avLst/>
          </a:prstGeom>
          <a:solidFill>
            <a:srgbClr val="0E4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 name="Tijdelijke aanduiding voor datum 3">
            <a:extLst>
              <a:ext uri="{FF2B5EF4-FFF2-40B4-BE49-F238E27FC236}">
                <a16:creationId xmlns:a16="http://schemas.microsoft.com/office/drawing/2014/main" id="{138EF8B5-F9CD-4A26-A4FC-074728743BE4}"/>
              </a:ext>
            </a:extLst>
          </p:cNvPr>
          <p:cNvSpPr>
            <a:spLocks noGrp="1"/>
          </p:cNvSpPr>
          <p:nvPr>
            <p:ph type="dt" sz="half" idx="2"/>
          </p:nvPr>
        </p:nvSpPr>
        <p:spPr>
          <a:xfrm>
            <a:off x="134816" y="6342235"/>
            <a:ext cx="9190892" cy="340514"/>
          </a:xfrm>
          <a:prstGeom prst="rect">
            <a:avLst/>
          </a:prstGeom>
        </p:spPr>
        <p:txBody>
          <a:bodyPr/>
          <a:lstStyle>
            <a:lvl1pPr>
              <a:defRPr sz="1400">
                <a:solidFill>
                  <a:schemeClr val="bg1"/>
                </a:solidFill>
                <a:latin typeface="Aptos" panose="020B0004020202020204" pitchFamily="34" charset="0"/>
              </a:defRPr>
            </a:lvl1pPr>
          </a:lstStyle>
          <a:p>
            <a:r>
              <a:rPr lang="nl-BE" dirty="0">
                <a:cs typeface="Aptos Serif" panose="02020604070405020304" pitchFamily="18" charset="0"/>
              </a:rPr>
              <a:t>Titel presentatie </a:t>
            </a:r>
            <a:r>
              <a:rPr lang="nl-BE" b="1" dirty="0">
                <a:cs typeface="Aptos Serif" panose="02020604070405020304" pitchFamily="18" charset="0"/>
              </a:rPr>
              <a:t>&gt;</a:t>
            </a:r>
            <a:r>
              <a:rPr lang="nl-BE" dirty="0">
                <a:cs typeface="Aptos Serif" panose="02020604070405020304" pitchFamily="18" charset="0"/>
              </a:rPr>
              <a:t> Tussentitel</a:t>
            </a:r>
          </a:p>
        </p:txBody>
      </p:sp>
      <p:pic>
        <p:nvPicPr>
          <p:cNvPr id="5" name="Tijdelijke aanduiding voor inhoud 5" descr="Afbeelding met tekst, Lettertype, Graphics, grafische vormgeving&#10;&#10;Automatisch gegenereerde beschrijving">
            <a:extLst>
              <a:ext uri="{FF2B5EF4-FFF2-40B4-BE49-F238E27FC236}">
                <a16:creationId xmlns:a16="http://schemas.microsoft.com/office/drawing/2014/main" id="{174DE3F1-FAD0-4E83-8C12-1E63B7F7DA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2660" y="6329297"/>
            <a:ext cx="773554" cy="408398"/>
          </a:xfrm>
          <a:prstGeom prst="rect">
            <a:avLst/>
          </a:prstGeom>
        </p:spPr>
      </p:pic>
      <p:sp>
        <p:nvSpPr>
          <p:cNvPr id="7" name="Tijdelijke aanduiding voor inhoud 6">
            <a:extLst>
              <a:ext uri="{FF2B5EF4-FFF2-40B4-BE49-F238E27FC236}">
                <a16:creationId xmlns:a16="http://schemas.microsoft.com/office/drawing/2014/main" id="{FC9F5F9E-9F06-46C4-9A62-DD3A7341BCE2}"/>
              </a:ext>
            </a:extLst>
          </p:cNvPr>
          <p:cNvSpPr>
            <a:spLocks noGrp="1"/>
          </p:cNvSpPr>
          <p:nvPr>
            <p:ph sz="quarter" idx="10"/>
          </p:nvPr>
        </p:nvSpPr>
        <p:spPr>
          <a:xfrm>
            <a:off x="838200" y="1803400"/>
            <a:ext cx="5148000" cy="4071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8" name="Tijdelijke aanduiding voor inhoud 6">
            <a:extLst>
              <a:ext uri="{FF2B5EF4-FFF2-40B4-BE49-F238E27FC236}">
                <a16:creationId xmlns:a16="http://schemas.microsoft.com/office/drawing/2014/main" id="{1A3121E2-EA7D-4CEB-81E9-FEA80FA9D4AF}"/>
              </a:ext>
            </a:extLst>
          </p:cNvPr>
          <p:cNvSpPr>
            <a:spLocks noGrp="1"/>
          </p:cNvSpPr>
          <p:nvPr>
            <p:ph sz="quarter" idx="11"/>
          </p:nvPr>
        </p:nvSpPr>
        <p:spPr>
          <a:xfrm>
            <a:off x="6205802" y="1803400"/>
            <a:ext cx="5148000" cy="4071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4044170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5% AFBEELDING + BIJSCHRIFT">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8CDA1EDF-D066-46F3-A245-224697CDC966}"/>
              </a:ext>
            </a:extLst>
          </p:cNvPr>
          <p:cNvSpPr>
            <a:spLocks noGrp="1"/>
          </p:cNvSpPr>
          <p:nvPr>
            <p:ph type="pic" sz="quarter" idx="11"/>
          </p:nvPr>
        </p:nvSpPr>
        <p:spPr>
          <a:xfrm>
            <a:off x="0" y="0"/>
            <a:ext cx="9325707" cy="6143625"/>
          </a:xfrm>
          <a:effectLst>
            <a:softEdge rad="0"/>
          </a:effectLst>
        </p:spPr>
        <p:txBody>
          <a:bodyPr/>
          <a:lstStyle/>
          <a:p>
            <a:r>
              <a:rPr lang="nl-NL"/>
              <a:t>Klik op het pictogram als u een afbeelding wilt toevoegen</a:t>
            </a:r>
            <a:endParaRPr lang="nl-BE"/>
          </a:p>
        </p:txBody>
      </p:sp>
      <p:sp>
        <p:nvSpPr>
          <p:cNvPr id="2" name="Titel 1">
            <a:extLst>
              <a:ext uri="{FF2B5EF4-FFF2-40B4-BE49-F238E27FC236}">
                <a16:creationId xmlns:a16="http://schemas.microsoft.com/office/drawing/2014/main" id="{D61C2D16-C230-4CBC-A674-53728084E0E8}"/>
              </a:ext>
            </a:extLst>
          </p:cNvPr>
          <p:cNvSpPr>
            <a:spLocks noGrp="1"/>
          </p:cNvSpPr>
          <p:nvPr>
            <p:ph type="title"/>
          </p:nvPr>
        </p:nvSpPr>
        <p:spPr>
          <a:xfrm>
            <a:off x="9639300" y="2771775"/>
            <a:ext cx="2085975" cy="3100021"/>
          </a:xfrm>
        </p:spPr>
        <p:txBody>
          <a:bodyPr anchor="b">
            <a:normAutofit/>
          </a:bodyPr>
          <a:lstStyle>
            <a:lvl1pPr>
              <a:defRPr sz="3200">
                <a:solidFill>
                  <a:srgbClr val="0875BE"/>
                </a:solidFill>
              </a:defRPr>
            </a:lvl1pPr>
          </a:lstStyle>
          <a:p>
            <a:r>
              <a:rPr lang="nl-NL"/>
              <a:t>Klik om stijl te bewerken</a:t>
            </a:r>
            <a:endParaRPr lang="nl-BE" dirty="0"/>
          </a:p>
        </p:txBody>
      </p:sp>
      <p:sp>
        <p:nvSpPr>
          <p:cNvPr id="8" name="Rechthoek: met één afgeronde hoek 7">
            <a:extLst>
              <a:ext uri="{FF2B5EF4-FFF2-40B4-BE49-F238E27FC236}">
                <a16:creationId xmlns:a16="http://schemas.microsoft.com/office/drawing/2014/main" id="{13A28D57-DEBD-4B7A-8F96-778A9F7CDE11}"/>
              </a:ext>
            </a:extLst>
          </p:cNvPr>
          <p:cNvSpPr/>
          <p:nvPr userDrawn="1"/>
        </p:nvSpPr>
        <p:spPr>
          <a:xfrm>
            <a:off x="0" y="6133673"/>
            <a:ext cx="11748304" cy="724328"/>
          </a:xfrm>
          <a:prstGeom prst="round1Rect">
            <a:avLst/>
          </a:prstGeom>
          <a:solidFill>
            <a:srgbClr val="0E4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Tijdelijke aanduiding voor datum 3">
            <a:extLst>
              <a:ext uri="{FF2B5EF4-FFF2-40B4-BE49-F238E27FC236}">
                <a16:creationId xmlns:a16="http://schemas.microsoft.com/office/drawing/2014/main" id="{461622BE-4529-4750-97F9-6266025B3B81}"/>
              </a:ext>
            </a:extLst>
          </p:cNvPr>
          <p:cNvSpPr>
            <a:spLocks noGrp="1"/>
          </p:cNvSpPr>
          <p:nvPr>
            <p:ph type="dt" sz="half" idx="2"/>
          </p:nvPr>
        </p:nvSpPr>
        <p:spPr>
          <a:xfrm>
            <a:off x="134816" y="6342235"/>
            <a:ext cx="9190892" cy="340514"/>
          </a:xfrm>
          <a:prstGeom prst="rect">
            <a:avLst/>
          </a:prstGeom>
        </p:spPr>
        <p:txBody>
          <a:bodyPr/>
          <a:lstStyle>
            <a:lvl1pPr>
              <a:defRPr sz="1400">
                <a:solidFill>
                  <a:schemeClr val="bg1"/>
                </a:solidFill>
                <a:latin typeface="Aptos" panose="020B0004020202020204" pitchFamily="34" charset="0"/>
              </a:defRPr>
            </a:lvl1pPr>
          </a:lstStyle>
          <a:p>
            <a:r>
              <a:rPr lang="nl-BE" dirty="0">
                <a:cs typeface="Aptos Serif" panose="02020604070405020304" pitchFamily="18" charset="0"/>
              </a:rPr>
              <a:t>Titel presentatie </a:t>
            </a:r>
            <a:r>
              <a:rPr lang="nl-BE" b="1" dirty="0">
                <a:cs typeface="Aptos Serif" panose="02020604070405020304" pitchFamily="18" charset="0"/>
              </a:rPr>
              <a:t>&gt;</a:t>
            </a:r>
            <a:r>
              <a:rPr lang="nl-BE" dirty="0">
                <a:cs typeface="Aptos Serif" panose="02020604070405020304" pitchFamily="18" charset="0"/>
              </a:rPr>
              <a:t> Tussentitel</a:t>
            </a:r>
          </a:p>
        </p:txBody>
      </p:sp>
      <p:pic>
        <p:nvPicPr>
          <p:cNvPr id="10" name="Tijdelijke aanduiding voor inhoud 5" descr="Afbeelding met tekst, Lettertype, Graphics, grafische vormgeving&#10;&#10;Automatisch gegenereerde beschrijving">
            <a:extLst>
              <a:ext uri="{FF2B5EF4-FFF2-40B4-BE49-F238E27FC236}">
                <a16:creationId xmlns:a16="http://schemas.microsoft.com/office/drawing/2014/main" id="{78CBF637-F9B7-49DD-8DDC-EAA64B8526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2660" y="6329297"/>
            <a:ext cx="773554" cy="408398"/>
          </a:xfrm>
          <a:prstGeom prst="rect">
            <a:avLst/>
          </a:prstGeom>
        </p:spPr>
      </p:pic>
    </p:spTree>
    <p:extLst>
      <p:ext uri="{BB962C8B-B14F-4D97-AF65-F5344CB8AC3E}">
        <p14:creationId xmlns:p14="http://schemas.microsoft.com/office/powerpoint/2010/main" val="172049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AFBEELDING">
    <p:bg>
      <p:bgPr>
        <a:solidFill>
          <a:srgbClr val="EEF5F9"/>
        </a:solidFill>
        <a:effectLst/>
      </p:bgPr>
    </p:bg>
    <p:spTree>
      <p:nvGrpSpPr>
        <p:cNvPr id="1" name=""/>
        <p:cNvGrpSpPr/>
        <p:nvPr/>
      </p:nvGrpSpPr>
      <p:grpSpPr>
        <a:xfrm>
          <a:off x="0" y="0"/>
          <a:ext cx="0" cy="0"/>
          <a:chOff x="0" y="0"/>
          <a:chExt cx="0" cy="0"/>
        </a:xfrm>
      </p:grpSpPr>
      <p:sp>
        <p:nvSpPr>
          <p:cNvPr id="25" name="Tijdelijke aanduiding voor afbeelding 24">
            <a:extLst>
              <a:ext uri="{FF2B5EF4-FFF2-40B4-BE49-F238E27FC236}">
                <a16:creationId xmlns:a16="http://schemas.microsoft.com/office/drawing/2014/main" id="{7274C766-0465-4F73-932E-50DC7485F7D2}"/>
              </a:ext>
            </a:extLst>
          </p:cNvPr>
          <p:cNvSpPr>
            <a:spLocks noGrp="1"/>
          </p:cNvSpPr>
          <p:nvPr>
            <p:ph type="pic" sz="quarter" idx="10"/>
          </p:nvPr>
        </p:nvSpPr>
        <p:spPr>
          <a:xfrm>
            <a:off x="0" y="0"/>
            <a:ext cx="12192000" cy="6858000"/>
          </a:xfrm>
        </p:spPr>
        <p:txBody>
          <a:bodyPr/>
          <a:lstStyle/>
          <a:p>
            <a:r>
              <a:rPr lang="nl-NL"/>
              <a:t>Klik op het pictogram als u een afbeelding wilt toevoegen</a:t>
            </a:r>
            <a:endParaRPr lang="nl-BE"/>
          </a:p>
        </p:txBody>
      </p:sp>
    </p:spTree>
    <p:extLst>
      <p:ext uri="{BB962C8B-B14F-4D97-AF65-F5344CB8AC3E}">
        <p14:creationId xmlns:p14="http://schemas.microsoft.com/office/powerpoint/2010/main" val="2103713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VIDEO">
    <p:bg>
      <p:bgPr>
        <a:solidFill>
          <a:srgbClr val="EEF5F9"/>
        </a:solidFill>
        <a:effectLst/>
      </p:bgPr>
    </p:bg>
    <p:spTree>
      <p:nvGrpSpPr>
        <p:cNvPr id="1" name=""/>
        <p:cNvGrpSpPr/>
        <p:nvPr/>
      </p:nvGrpSpPr>
      <p:grpSpPr>
        <a:xfrm>
          <a:off x="0" y="0"/>
          <a:ext cx="0" cy="0"/>
          <a:chOff x="0" y="0"/>
          <a:chExt cx="0" cy="0"/>
        </a:xfrm>
      </p:grpSpPr>
      <p:sp>
        <p:nvSpPr>
          <p:cNvPr id="4" name="Tijdelijke aanduiding voor media 3">
            <a:extLst>
              <a:ext uri="{FF2B5EF4-FFF2-40B4-BE49-F238E27FC236}">
                <a16:creationId xmlns:a16="http://schemas.microsoft.com/office/drawing/2014/main" id="{8521D176-E86A-48D2-B44C-ED6C78752C20}"/>
              </a:ext>
            </a:extLst>
          </p:cNvPr>
          <p:cNvSpPr>
            <a:spLocks noGrp="1"/>
          </p:cNvSpPr>
          <p:nvPr>
            <p:ph type="media" sz="quarter" idx="11"/>
          </p:nvPr>
        </p:nvSpPr>
        <p:spPr>
          <a:xfrm>
            <a:off x="0" y="0"/>
            <a:ext cx="12192000" cy="6858000"/>
          </a:xfrm>
        </p:spPr>
        <p:txBody>
          <a:bodyPr/>
          <a:lstStyle/>
          <a:p>
            <a:r>
              <a:rPr lang="nl-NL"/>
              <a:t>Klik op het pictogram als u media wilt toevoegen</a:t>
            </a:r>
            <a:endParaRPr lang="nl-BE"/>
          </a:p>
        </p:txBody>
      </p:sp>
    </p:spTree>
    <p:extLst>
      <p:ext uri="{BB962C8B-B14F-4D97-AF65-F5344CB8AC3E}">
        <p14:creationId xmlns:p14="http://schemas.microsoft.com/office/powerpoint/2010/main" val="401735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77E9441-BEF7-47FB-B9E2-0B79A3EF20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2A8F8B13-C27F-4089-A61F-95E12671F05A}"/>
              </a:ext>
            </a:extLst>
          </p:cNvPr>
          <p:cNvSpPr>
            <a:spLocks noGrp="1"/>
          </p:cNvSpPr>
          <p:nvPr>
            <p:ph type="body" idx="1"/>
          </p:nvPr>
        </p:nvSpPr>
        <p:spPr>
          <a:xfrm>
            <a:off x="838200" y="1825625"/>
            <a:ext cx="10515600" cy="4006606"/>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40300105"/>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50" r:id="rId3"/>
    <p:sldLayoutId id="2147483661" r:id="rId4"/>
    <p:sldLayoutId id="2147483663" r:id="rId5"/>
    <p:sldLayoutId id="2147483666" r:id="rId6"/>
    <p:sldLayoutId id="2147483662" r:id="rId7"/>
    <p:sldLayoutId id="2147483649" r:id="rId8"/>
    <p:sldLayoutId id="2147483667" r:id="rId9"/>
    <p:sldLayoutId id="2147483668" r:id="rId10"/>
    <p:sldLayoutId id="2147483669" r:id="rId11"/>
    <p:sldLayoutId id="2147483670" r:id="rId12"/>
    <p:sldLayoutId id="2147483671" r:id="rId13"/>
    <p:sldLayoutId id="2147483672" r:id="rId14"/>
  </p:sldLayoutIdLst>
  <p:hf sldNum="0" hdr="0" ftr="0"/>
  <p:txStyles>
    <p:titleStyle>
      <a:lvl1pPr algn="l" defTabSz="914400" rtl="0" eaLnBrk="1" latinLnBrk="0" hangingPunct="1">
        <a:lnSpc>
          <a:spcPct val="90000"/>
        </a:lnSpc>
        <a:spcBef>
          <a:spcPct val="0"/>
        </a:spcBef>
        <a:buNone/>
        <a:defRPr sz="4400" kern="1200">
          <a:solidFill>
            <a:srgbClr val="0875BE"/>
          </a:solidFill>
          <a:latin typeface="Aptos Serif" panose="020B0502040204020203" pitchFamily="18" charset="0"/>
          <a:ea typeface="+mj-ea"/>
          <a:cs typeface="Aptos Serif" panose="020B0502040204020203" pitchFamily="18" charset="0"/>
        </a:defRPr>
      </a:lvl1pPr>
    </p:titleStyle>
    <p:bodyStyle>
      <a:lvl1pPr marL="228600" indent="-228600" algn="l" defTabSz="914400" rtl="0" eaLnBrk="1" latinLnBrk="0" hangingPunct="1">
        <a:lnSpc>
          <a:spcPct val="90000"/>
        </a:lnSpc>
        <a:spcBef>
          <a:spcPts val="1000"/>
        </a:spcBef>
        <a:buClr>
          <a:srgbClr val="0875BE"/>
        </a:buClr>
        <a:buFont typeface="Arial" panose="020B0604020202020204" pitchFamily="34" charset="0"/>
        <a:buChar char="•"/>
        <a:defRPr sz="2800" kern="1200">
          <a:solidFill>
            <a:srgbClr val="575756"/>
          </a:solidFill>
          <a:latin typeface="Aptos SemiBold" panose="020B0604020202020204" pitchFamily="34" charset="0"/>
          <a:ea typeface="+mn-ea"/>
          <a:cs typeface="+mn-cs"/>
        </a:defRPr>
      </a:lvl1pPr>
      <a:lvl2pPr marL="685800" indent="-228600" algn="l" defTabSz="914400" rtl="0" eaLnBrk="1" latinLnBrk="0" hangingPunct="1">
        <a:lnSpc>
          <a:spcPct val="90000"/>
        </a:lnSpc>
        <a:spcBef>
          <a:spcPts val="500"/>
        </a:spcBef>
        <a:buClr>
          <a:srgbClr val="0875BE"/>
        </a:buClr>
        <a:buFont typeface="Arial" panose="020B0604020202020204" pitchFamily="34" charset="0"/>
        <a:buChar char="•"/>
        <a:defRPr sz="2400" kern="1200">
          <a:solidFill>
            <a:srgbClr val="575756"/>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Clr>
          <a:srgbClr val="0875BE"/>
        </a:buClr>
        <a:buFont typeface="Arial" panose="020B0604020202020204" pitchFamily="34" charset="0"/>
        <a:buChar char="•"/>
        <a:defRPr sz="2000" kern="1200">
          <a:solidFill>
            <a:srgbClr val="575756"/>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Clr>
          <a:srgbClr val="0875BE"/>
        </a:buClr>
        <a:buFont typeface="Arial" panose="020B0604020202020204" pitchFamily="34" charset="0"/>
        <a:buChar char="•"/>
        <a:defRPr sz="1800" kern="1200">
          <a:solidFill>
            <a:srgbClr val="575756"/>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Clr>
          <a:srgbClr val="0875BE"/>
        </a:buClr>
        <a:buFont typeface="Arial" panose="020B0604020202020204" pitchFamily="34" charset="0"/>
        <a:buChar char="•"/>
        <a:defRPr sz="1800" kern="1200">
          <a:solidFill>
            <a:srgbClr val="575756"/>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15.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2.GIF"/><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2.GIF"/><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2.GIF"/><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2.GIF"/></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2.GIF"/><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11.jpeg"/><Relationship Id="rId7" Type="http://schemas.openxmlformats.org/officeDocument/2006/relationships/image" Target="../media/image13.jpg"/><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5.xml"/><Relationship Id="rId5" Type="http://schemas.openxmlformats.org/officeDocument/2006/relationships/image" Target="../media/image12.GIF"/><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2.GIF"/><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2.GIF"/><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image" Target="../media/image16.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12.GIF"/><Relationship Id="rId5" Type="http://schemas.openxmlformats.org/officeDocument/2006/relationships/slide" Target="slide3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27.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6.xml"/><Relationship Id="rId1" Type="http://schemas.openxmlformats.org/officeDocument/2006/relationships/slideLayout" Target="../slideLayouts/slideLayout6.xml"/><Relationship Id="rId4" Type="http://schemas.openxmlformats.org/officeDocument/2006/relationships/image" Target="../media/image14.gif"/></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3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2.GIF"/></Relationships>
</file>

<file path=ppt/slides/_rels/slide33.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40.png"/><Relationship Id="rId7" Type="http://schemas.openxmlformats.org/officeDocument/2006/relationships/slide" Target="slide32.xml"/><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slide" Target="slide34.xml"/><Relationship Id="rId10" Type="http://schemas.openxmlformats.org/officeDocument/2006/relationships/image" Target="../media/image16.png"/><Relationship Id="rId4" Type="http://schemas.openxmlformats.org/officeDocument/2006/relationships/image" Target="../media/image41.png"/><Relationship Id="rId9" Type="http://schemas.openxmlformats.org/officeDocument/2006/relationships/slide" Target="slide23.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16.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5.jpeg"/><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2.GIF"/><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 Target="slide48.xml"/><Relationship Id="rId7" Type="http://schemas.openxmlformats.org/officeDocument/2006/relationships/slide" Target="slide37.xml"/><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slide" Target="slide38.xml"/><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49.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14.gif"/><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slide" Target="slide3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slide" Target="slide4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slide" Target="slide6.xml"/><Relationship Id="rId1" Type="http://schemas.openxmlformats.org/officeDocument/2006/relationships/slideLayout" Target="../slideLayouts/slideLayout6.xml"/><Relationship Id="rId4" Type="http://schemas.openxmlformats.org/officeDocument/2006/relationships/image" Target="../media/image14.gif"/></Relationships>
</file>

<file path=ppt/slides/_rels/slide4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slide" Target="slide4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slide" Target="slide42.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51.png"/><Relationship Id="rId7" Type="http://schemas.openxmlformats.org/officeDocument/2006/relationships/image" Target="../media/image12.GIF"/><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slide" Target="slide43.xml"/><Relationship Id="rId5" Type="http://schemas.openxmlformats.org/officeDocument/2006/relationships/image" Target="../media/image53.png"/><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 Id="rId5" Type="http://schemas.openxmlformats.org/officeDocument/2006/relationships/image" Target="../media/image12.GIF"/><Relationship Id="rId4" Type="http://schemas.openxmlformats.org/officeDocument/2006/relationships/slide" Target="slide44.xml"/></Relationships>
</file>

<file path=ppt/slides/_rels/slide4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slide" Target="slide4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56.png"/><Relationship Id="rId1" Type="http://schemas.openxmlformats.org/officeDocument/2006/relationships/slideLayout" Target="../slideLayouts/slideLayout3.xml"/><Relationship Id="rId4" Type="http://schemas.openxmlformats.org/officeDocument/2006/relationships/image" Target="../media/image12.GIF"/></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 Id="rId5" Type="http://schemas.openxmlformats.org/officeDocument/2006/relationships/image" Target="../media/image12.GIF"/><Relationship Id="rId4" Type="http://schemas.openxmlformats.org/officeDocument/2006/relationships/slide" Target="slide47.xml"/></Relationships>
</file>

<file path=ppt/slides/_rels/slide47.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59.png"/><Relationship Id="rId1" Type="http://schemas.openxmlformats.org/officeDocument/2006/relationships/slideLayout" Target="../slideLayouts/slideLayout3.xml"/><Relationship Id="rId4" Type="http://schemas.openxmlformats.org/officeDocument/2006/relationships/image" Target="../media/image12.GIF"/></Relationships>
</file>

<file path=ppt/slides/_rels/slide4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27.xml"/><Relationship Id="rId5" Type="http://schemas.openxmlformats.org/officeDocument/2006/relationships/slide" Target="slide23.xml"/><Relationship Id="rId4" Type="http://schemas.openxmlformats.org/officeDocument/2006/relationships/slide" Target="slide19.xml"/></Relationships>
</file>

<file path=ppt/slides/_rels/slide49.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slide" Target="slide37.xml"/><Relationship Id="rId2" Type="http://schemas.openxmlformats.org/officeDocument/2006/relationships/slide" Target="slide5.xml"/><Relationship Id="rId1" Type="http://schemas.openxmlformats.org/officeDocument/2006/relationships/slideLayout" Target="../slideLayouts/slideLayout3.xml"/><Relationship Id="rId6" Type="http://schemas.openxmlformats.org/officeDocument/2006/relationships/slide" Target="slide27.xml"/><Relationship Id="rId5" Type="http://schemas.openxmlformats.org/officeDocument/2006/relationships/slide" Target="slide23.xml"/><Relationship Id="rId4" Type="http://schemas.openxmlformats.org/officeDocument/2006/relationships/slide" Target="slide2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 Target="slide6.xml"/><Relationship Id="rId1" Type="http://schemas.openxmlformats.org/officeDocument/2006/relationships/slideLayout" Target="../slideLayouts/slideLayout6.xml"/><Relationship Id="rId4" Type="http://schemas.openxmlformats.org/officeDocument/2006/relationships/image" Target="../media/image14.gif"/></Relationships>
</file>

<file path=ppt/slides/_rels/slide50.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13.xml"/><Relationship Id="rId7" Type="http://schemas.openxmlformats.org/officeDocument/2006/relationships/slide" Target="slide35.xml"/><Relationship Id="rId2"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41.xml"/><Relationship Id="rId5" Type="http://schemas.openxmlformats.org/officeDocument/2006/relationships/slide" Target="slide32.xml"/><Relationship Id="rId4" Type="http://schemas.openxmlformats.org/officeDocument/2006/relationships/slide" Target="slide19.xml"/><Relationship Id="rId9" Type="http://schemas.openxmlformats.org/officeDocument/2006/relationships/slide" Target="slide4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4.gif"/><Relationship Id="rId2" Type="http://schemas.openxmlformats.org/officeDocument/2006/relationships/slide" Target="slide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slide" Target="slide9.xml"/><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8.xml"/><Relationship Id="rId1" Type="http://schemas.openxmlformats.org/officeDocument/2006/relationships/slideLayout" Target="../slideLayouts/slideLayout3.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11.xml"/><Relationship Id="rId1" Type="http://schemas.openxmlformats.org/officeDocument/2006/relationships/slideLayout" Target="../slideLayouts/slideLayout3.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0.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32B9135-3571-3D5A-BB8E-14EB30BB0675}"/>
              </a:ext>
            </a:extLst>
          </p:cNvPr>
          <p:cNvSpPr>
            <a:spLocks noGrp="1"/>
          </p:cNvSpPr>
          <p:nvPr>
            <p:ph type="title"/>
          </p:nvPr>
        </p:nvSpPr>
        <p:spPr/>
        <p:txBody>
          <a:bodyPr>
            <a:noAutofit/>
          </a:bodyPr>
          <a:lstStyle/>
          <a:p>
            <a:r>
              <a:rPr lang="nl-BE" sz="4000" dirty="0"/>
              <a:t>Opleiding KWS voor studenten en uitzendkrachten ( verpleegkundigen en paramedici )</a:t>
            </a:r>
          </a:p>
        </p:txBody>
      </p:sp>
      <p:sp>
        <p:nvSpPr>
          <p:cNvPr id="5" name="Tijdelijke aanduiding voor tekst 4">
            <a:extLst>
              <a:ext uri="{FF2B5EF4-FFF2-40B4-BE49-F238E27FC236}">
                <a16:creationId xmlns:a16="http://schemas.microsoft.com/office/drawing/2014/main" id="{2B57BC1F-4FA0-2C55-7AE4-6D077EB076D3}"/>
              </a:ext>
            </a:extLst>
          </p:cNvPr>
          <p:cNvSpPr>
            <a:spLocks noGrp="1"/>
          </p:cNvSpPr>
          <p:nvPr>
            <p:ph type="body" sz="quarter" idx="10"/>
          </p:nvPr>
        </p:nvSpPr>
        <p:spPr/>
        <p:txBody>
          <a:bodyPr/>
          <a:lstStyle/>
          <a:p>
            <a:r>
              <a:rPr lang="nl-BE" dirty="0"/>
              <a:t>Versie 2025</a:t>
            </a:r>
          </a:p>
        </p:txBody>
      </p:sp>
    </p:spTree>
    <p:extLst>
      <p:ext uri="{BB962C8B-B14F-4D97-AF65-F5344CB8AC3E}">
        <p14:creationId xmlns:p14="http://schemas.microsoft.com/office/powerpoint/2010/main" val="1341591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E04CC2-5F5E-DA0B-383F-BBC712E12222}"/>
              </a:ext>
            </a:extLst>
          </p:cNvPr>
          <p:cNvSpPr>
            <a:spLocks noGrp="1"/>
          </p:cNvSpPr>
          <p:nvPr>
            <p:ph type="title"/>
          </p:nvPr>
        </p:nvSpPr>
        <p:spPr/>
        <p:txBody>
          <a:bodyPr/>
          <a:lstStyle/>
          <a:p>
            <a:r>
              <a:rPr lang="nl-BE" dirty="0"/>
              <a:t>Doel en inhoud van de opleiding	</a:t>
            </a:r>
          </a:p>
        </p:txBody>
      </p:sp>
      <p:sp>
        <p:nvSpPr>
          <p:cNvPr id="3" name="Tijdelijke aanduiding voor inhoud 2">
            <a:extLst>
              <a:ext uri="{FF2B5EF4-FFF2-40B4-BE49-F238E27FC236}">
                <a16:creationId xmlns:a16="http://schemas.microsoft.com/office/drawing/2014/main" id="{8D25DE99-CE04-FE59-495A-072CA075F393}"/>
              </a:ext>
            </a:extLst>
          </p:cNvPr>
          <p:cNvSpPr>
            <a:spLocks noGrp="1"/>
          </p:cNvSpPr>
          <p:nvPr>
            <p:ph idx="1"/>
          </p:nvPr>
        </p:nvSpPr>
        <p:spPr/>
        <p:txBody>
          <a:bodyPr/>
          <a:lstStyle/>
          <a:p>
            <a:r>
              <a:rPr lang="nl-BE" dirty="0"/>
              <a:t>Elke registratie in het dossier moet onder een eigen login ingegeven worden</a:t>
            </a:r>
          </a:p>
          <a:p>
            <a:r>
              <a:rPr lang="nl-BE" dirty="0"/>
              <a:t>Elke handeling in het dossier wordt gelogd</a:t>
            </a:r>
          </a:p>
          <a:p>
            <a:r>
              <a:rPr lang="nl-BE" dirty="0"/>
              <a:t>Bij overtreding van het gebruik van je login gegevens wordt het interimkantoor onmiddellijk verwittigd</a:t>
            </a:r>
          </a:p>
          <a:p>
            <a:r>
              <a:rPr lang="nl-BE" dirty="0"/>
              <a:t>Alle kennis die men verkrijgt uit het patiëntendossier behoort tot het beroepsgeheim. Misbruik zullen als schending van het beroepsgeheim behandeld worden</a:t>
            </a:r>
          </a:p>
          <a:p>
            <a:endParaRPr lang="nl-BE" dirty="0"/>
          </a:p>
        </p:txBody>
      </p:sp>
      <p:pic>
        <p:nvPicPr>
          <p:cNvPr id="5" name="Afbeelding 4">
            <a:hlinkClick r:id="" action="ppaction://hlinkshowjump?jump=nextslide"/>
            <a:extLst>
              <a:ext uri="{FF2B5EF4-FFF2-40B4-BE49-F238E27FC236}">
                <a16:creationId xmlns:a16="http://schemas.microsoft.com/office/drawing/2014/main" id="{2BC6CF52-F40B-8F87-84B1-D39E901CCF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9635" y="629769"/>
            <a:ext cx="810450"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925638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DA1D2F-26D8-DF17-AF63-A23F47DA69C3}"/>
              </a:ext>
            </a:extLst>
          </p:cNvPr>
          <p:cNvSpPr>
            <a:spLocks noGrp="1"/>
          </p:cNvSpPr>
          <p:nvPr>
            <p:ph type="title"/>
          </p:nvPr>
        </p:nvSpPr>
        <p:spPr/>
        <p:txBody>
          <a:bodyPr/>
          <a:lstStyle/>
          <a:p>
            <a:r>
              <a:rPr lang="nl-BE" dirty="0"/>
              <a:t>Hierna volgt de opleiding 	</a:t>
            </a:r>
          </a:p>
        </p:txBody>
      </p:sp>
      <p:sp>
        <p:nvSpPr>
          <p:cNvPr id="3" name="Tijdelijke aanduiding voor inhoud 2">
            <a:extLst>
              <a:ext uri="{FF2B5EF4-FFF2-40B4-BE49-F238E27FC236}">
                <a16:creationId xmlns:a16="http://schemas.microsoft.com/office/drawing/2014/main" id="{99B40D34-40BD-581C-0325-A5F53290D765}"/>
              </a:ext>
            </a:extLst>
          </p:cNvPr>
          <p:cNvSpPr>
            <a:spLocks noGrp="1"/>
          </p:cNvSpPr>
          <p:nvPr>
            <p:ph type="body" sz="quarter" idx="10"/>
          </p:nvPr>
        </p:nvSpPr>
        <p:spPr>
          <a:xfrm>
            <a:off x="585787" y="6032500"/>
            <a:ext cx="5361931" cy="517525"/>
          </a:xfrm>
        </p:spPr>
        <p:txBody>
          <a:bodyPr>
            <a:normAutofit/>
          </a:bodyPr>
          <a:lstStyle/>
          <a:p>
            <a:r>
              <a:rPr lang="nl-BE" dirty="0"/>
              <a:t>Volg de instructies op het scherm</a:t>
            </a:r>
          </a:p>
          <a:p>
            <a:endParaRPr lang="nl-BE" dirty="0"/>
          </a:p>
        </p:txBody>
      </p:sp>
      <p:pic>
        <p:nvPicPr>
          <p:cNvPr id="5" name="Afbeelding 4">
            <a:hlinkClick r:id="" action="ppaction://hlinkshowjump?jump=nextslide"/>
            <a:extLst>
              <a:ext uri="{FF2B5EF4-FFF2-40B4-BE49-F238E27FC236}">
                <a16:creationId xmlns:a16="http://schemas.microsoft.com/office/drawing/2014/main" id="{489E47B0-ED50-6EB9-9887-8D80D5AD0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819" y="3620462"/>
            <a:ext cx="810450" cy="792000"/>
          </a:xfrm>
          <a:prstGeom prst="rect">
            <a:avLst/>
          </a:prstGeom>
          <a:effectLst>
            <a:outerShdw blurRad="63500" sx="102000" sy="102000" algn="ctr" rotWithShape="0">
              <a:prstClr val="black">
                <a:alpha val="40000"/>
              </a:prstClr>
            </a:outerShdw>
          </a:effectLst>
        </p:spPr>
      </p:pic>
      <p:pic>
        <p:nvPicPr>
          <p:cNvPr id="6" name="Afbeelding 5">
            <a:hlinkClick r:id="" action="ppaction://hlinkshowjump?jump=nextslide"/>
            <a:extLst>
              <a:ext uri="{FF2B5EF4-FFF2-40B4-BE49-F238E27FC236}">
                <a16:creationId xmlns:a16="http://schemas.microsoft.com/office/drawing/2014/main" id="{1D3A5F83-5C3E-DD28-24BD-2D74B652786D}"/>
              </a:ext>
            </a:extLst>
          </p:cNvPr>
          <p:cNvPicPr>
            <a:picLocks/>
          </p:cNvPicPr>
          <p:nvPr/>
        </p:nvPicPr>
        <p:blipFill rotWithShape="1">
          <a:blip r:embed="rId3">
            <a:extLst>
              <a:ext uri="{28A0092B-C50C-407E-A947-70E740481C1C}">
                <a14:useLocalDpi xmlns:a14="http://schemas.microsoft.com/office/drawing/2010/main" val="0"/>
              </a:ext>
            </a:extLst>
          </a:blip>
          <a:srcRect l="13487" t="10338" r="11285"/>
          <a:stretch/>
        </p:blipFill>
        <p:spPr>
          <a:xfrm>
            <a:off x="3481524" y="3620462"/>
            <a:ext cx="792000" cy="792000"/>
          </a:xfrm>
          <a:prstGeom prst="rect">
            <a:avLst/>
          </a:prstGeom>
          <a:effectLst>
            <a:outerShdw blurRad="63500" sx="102000" sy="102000" algn="ctr" rotWithShape="0">
              <a:prstClr val="black">
                <a:alpha val="40000"/>
              </a:prstClr>
            </a:outerShdw>
          </a:effectLst>
        </p:spPr>
      </p:pic>
      <p:pic>
        <p:nvPicPr>
          <p:cNvPr id="7" name="Tijdelijke aanduiding voor inhoud 3">
            <a:hlinkClick r:id="" action="ppaction://hlinkshowjump?jump=nextslide"/>
            <a:extLst>
              <a:ext uri="{FF2B5EF4-FFF2-40B4-BE49-F238E27FC236}">
                <a16:creationId xmlns:a16="http://schemas.microsoft.com/office/drawing/2014/main" id="{A8E4EA2A-29C4-66D3-867E-C3A8FF1445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78" t="11368" r="14846" b="15912"/>
          <a:stretch/>
        </p:blipFill>
        <p:spPr>
          <a:xfrm>
            <a:off x="5800193" y="3653361"/>
            <a:ext cx="792385"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272853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095A78-D54F-1E96-AD4C-1DC3EE3ED0CA}"/>
              </a:ext>
            </a:extLst>
          </p:cNvPr>
          <p:cNvSpPr>
            <a:spLocks noGrp="1"/>
          </p:cNvSpPr>
          <p:nvPr>
            <p:ph type="title"/>
          </p:nvPr>
        </p:nvSpPr>
        <p:spPr/>
        <p:txBody>
          <a:bodyPr/>
          <a:lstStyle/>
          <a:p>
            <a:r>
              <a:rPr lang="nl-BE" dirty="0"/>
              <a:t>Badge ophalen	</a:t>
            </a:r>
          </a:p>
        </p:txBody>
      </p:sp>
      <p:sp>
        <p:nvSpPr>
          <p:cNvPr id="3" name="Tijdelijke aanduiding voor inhoud 2">
            <a:extLst>
              <a:ext uri="{FF2B5EF4-FFF2-40B4-BE49-F238E27FC236}">
                <a16:creationId xmlns:a16="http://schemas.microsoft.com/office/drawing/2014/main" id="{07315E0D-3C6B-AD95-F9C6-DBB817EB7720}"/>
              </a:ext>
            </a:extLst>
          </p:cNvPr>
          <p:cNvSpPr>
            <a:spLocks noGrp="1"/>
          </p:cNvSpPr>
          <p:nvPr>
            <p:ph idx="1"/>
          </p:nvPr>
        </p:nvSpPr>
        <p:spPr/>
        <p:txBody>
          <a:bodyPr/>
          <a:lstStyle/>
          <a:p>
            <a:r>
              <a:rPr lang="nl-BE" dirty="0"/>
              <a:t>Badge ophalen </a:t>
            </a:r>
          </a:p>
          <a:p>
            <a:pPr lvl="1"/>
            <a:r>
              <a:rPr lang="nl-BE" dirty="0"/>
              <a:t>Personeelsdienst</a:t>
            </a:r>
          </a:p>
          <a:p>
            <a:pPr lvl="1"/>
            <a:r>
              <a:rPr lang="nl-BE" dirty="0"/>
              <a:t>Buiten kantooruren mogelijk t.e.m. 20u om aan het onthaal op te halen (indien men personeelsdienst heeft geïnformeerd)</a:t>
            </a:r>
          </a:p>
          <a:p>
            <a:pPr lvl="1"/>
            <a:r>
              <a:rPr lang="nl-BE" dirty="0"/>
              <a:t>Registreren </a:t>
            </a:r>
            <a:r>
              <a:rPr lang="nl-BE" b="1" dirty="0"/>
              <a:t>SSO </a:t>
            </a:r>
            <a:r>
              <a:rPr lang="nl-BE" dirty="0"/>
              <a:t>(automatisch inlogsysteem – indien problemen tel: 5777)</a:t>
            </a:r>
          </a:p>
          <a:p>
            <a:pPr marL="457200" lvl="1" indent="0">
              <a:buNone/>
            </a:pPr>
            <a:endParaRPr lang="nl-BE" dirty="0"/>
          </a:p>
        </p:txBody>
      </p:sp>
      <p:pic>
        <p:nvPicPr>
          <p:cNvPr id="5" name="Afbeelding 4">
            <a:hlinkClick r:id="" action="ppaction://hlinkshowjump?jump=nextslide"/>
            <a:extLst>
              <a:ext uri="{FF2B5EF4-FFF2-40B4-BE49-F238E27FC236}">
                <a16:creationId xmlns:a16="http://schemas.microsoft.com/office/drawing/2014/main" id="{8A11102D-099F-47B3-DC17-154BBC0BC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6385" y="535588"/>
            <a:ext cx="810450" cy="792000"/>
          </a:xfrm>
          <a:prstGeom prst="rect">
            <a:avLst/>
          </a:prstGeom>
          <a:effectLst>
            <a:outerShdw blurRad="63500" sx="102000" sy="102000" algn="ctr" rotWithShape="0">
              <a:prstClr val="black">
                <a:alpha val="40000"/>
              </a:prstClr>
            </a:outerShdw>
          </a:effectLst>
        </p:spPr>
      </p:pic>
      <p:pic>
        <p:nvPicPr>
          <p:cNvPr id="6" name="Afbeelding 5">
            <a:hlinkClick r:id="" action="ppaction://hlinkshowjump?jump=nextslide"/>
            <a:extLst>
              <a:ext uri="{FF2B5EF4-FFF2-40B4-BE49-F238E27FC236}">
                <a16:creationId xmlns:a16="http://schemas.microsoft.com/office/drawing/2014/main" id="{534BBCD9-29A9-B56C-6592-400431905C90}"/>
              </a:ext>
            </a:extLst>
          </p:cNvPr>
          <p:cNvPicPr>
            <a:picLocks/>
          </p:cNvPicPr>
          <p:nvPr/>
        </p:nvPicPr>
        <p:blipFill rotWithShape="1">
          <a:blip r:embed="rId3">
            <a:extLst>
              <a:ext uri="{28A0092B-C50C-407E-A947-70E740481C1C}">
                <a14:useLocalDpi xmlns:a14="http://schemas.microsoft.com/office/drawing/2010/main" val="0"/>
              </a:ext>
            </a:extLst>
          </a:blip>
          <a:srcRect l="13487" t="10338" r="11285"/>
          <a:stretch/>
        </p:blipFill>
        <p:spPr>
          <a:xfrm>
            <a:off x="7715772" y="523621"/>
            <a:ext cx="792000" cy="792000"/>
          </a:xfrm>
          <a:prstGeom prst="rect">
            <a:avLst/>
          </a:prstGeom>
          <a:effectLst>
            <a:outerShdw blurRad="63500" sx="102000" sy="102000" algn="ctr" rotWithShape="0">
              <a:prstClr val="black">
                <a:alpha val="40000"/>
              </a:prstClr>
            </a:outerShdw>
          </a:effectLst>
        </p:spPr>
      </p:pic>
      <p:pic>
        <p:nvPicPr>
          <p:cNvPr id="7" name="Tijdelijke aanduiding voor inhoud 3">
            <a:hlinkClick r:id="" action="ppaction://hlinkshowjump?jump=nextslide"/>
            <a:extLst>
              <a:ext uri="{FF2B5EF4-FFF2-40B4-BE49-F238E27FC236}">
                <a16:creationId xmlns:a16="http://schemas.microsoft.com/office/drawing/2014/main" id="{122A8117-3BAE-0002-D5A9-3F26FB3CA2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78" t="11368" r="14846" b="15912"/>
          <a:stretch/>
        </p:blipFill>
        <p:spPr>
          <a:xfrm>
            <a:off x="9138400" y="536441"/>
            <a:ext cx="792385"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69082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E0FA1E-8107-A491-1A8F-632FC35F079D}"/>
              </a:ext>
            </a:extLst>
          </p:cNvPr>
          <p:cNvSpPr>
            <a:spLocks noGrp="1"/>
          </p:cNvSpPr>
          <p:nvPr>
            <p:ph type="title"/>
          </p:nvPr>
        </p:nvSpPr>
        <p:spPr/>
        <p:txBody>
          <a:bodyPr/>
          <a:lstStyle/>
          <a:p>
            <a:r>
              <a:rPr lang="nl-BE" dirty="0"/>
              <a:t>Hoe start ik KWS?</a:t>
            </a:r>
          </a:p>
        </p:txBody>
      </p:sp>
      <p:pic>
        <p:nvPicPr>
          <p:cNvPr id="4" name="Afbeelding 3">
            <a:hlinkClick r:id="" action="ppaction://hlinkshowjump?jump=nextslide"/>
            <a:extLst>
              <a:ext uri="{FF2B5EF4-FFF2-40B4-BE49-F238E27FC236}">
                <a16:creationId xmlns:a16="http://schemas.microsoft.com/office/drawing/2014/main" id="{DA8C53D4-A3D2-F96A-F92F-91C7E50991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3249" y="5543459"/>
            <a:ext cx="810450" cy="792000"/>
          </a:xfrm>
          <a:prstGeom prst="rect">
            <a:avLst/>
          </a:prstGeom>
          <a:effectLst>
            <a:outerShdw blurRad="63500" sx="102000" sy="102000" algn="ctr" rotWithShape="0">
              <a:prstClr val="black">
                <a:alpha val="40000"/>
              </a:prstClr>
            </a:outerShdw>
          </a:effectLst>
        </p:spPr>
      </p:pic>
      <p:pic>
        <p:nvPicPr>
          <p:cNvPr id="5" name="Afbeelding 4">
            <a:hlinkClick r:id="" action="ppaction://hlinkshowjump?jump=nextslide"/>
            <a:extLst>
              <a:ext uri="{FF2B5EF4-FFF2-40B4-BE49-F238E27FC236}">
                <a16:creationId xmlns:a16="http://schemas.microsoft.com/office/drawing/2014/main" id="{EA711D91-96D0-9BB9-39FD-2BC067064581}"/>
              </a:ext>
            </a:extLst>
          </p:cNvPr>
          <p:cNvPicPr>
            <a:picLocks/>
          </p:cNvPicPr>
          <p:nvPr/>
        </p:nvPicPr>
        <p:blipFill rotWithShape="1">
          <a:blip r:embed="rId3">
            <a:extLst>
              <a:ext uri="{28A0092B-C50C-407E-A947-70E740481C1C}">
                <a14:useLocalDpi xmlns:a14="http://schemas.microsoft.com/office/drawing/2010/main" val="0"/>
              </a:ext>
            </a:extLst>
          </a:blip>
          <a:srcRect l="13487" t="10338" r="11285"/>
          <a:stretch/>
        </p:blipFill>
        <p:spPr>
          <a:xfrm>
            <a:off x="8992636" y="5531492"/>
            <a:ext cx="792000" cy="792000"/>
          </a:xfrm>
          <a:prstGeom prst="rect">
            <a:avLst/>
          </a:prstGeom>
          <a:effectLst>
            <a:outerShdw blurRad="63500" sx="102000" sy="102000" algn="ctr" rotWithShape="0">
              <a:prstClr val="black">
                <a:alpha val="40000"/>
              </a:prstClr>
            </a:outerShdw>
          </a:effectLst>
        </p:spPr>
      </p:pic>
      <p:pic>
        <p:nvPicPr>
          <p:cNvPr id="6" name="Tijdelijke aanduiding voor inhoud 3">
            <a:hlinkClick r:id="" action="ppaction://hlinkshowjump?jump=nextslide"/>
            <a:extLst>
              <a:ext uri="{FF2B5EF4-FFF2-40B4-BE49-F238E27FC236}">
                <a16:creationId xmlns:a16="http://schemas.microsoft.com/office/drawing/2014/main" id="{7EFE1637-E3D5-35C5-0B28-871375833C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78" t="11368" r="14846" b="15912"/>
          <a:stretch/>
        </p:blipFill>
        <p:spPr>
          <a:xfrm>
            <a:off x="10415264" y="5544312"/>
            <a:ext cx="792385"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17457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6C56A-5DF6-1EA8-B096-541D044B02A6}"/>
              </a:ext>
            </a:extLst>
          </p:cNvPr>
          <p:cNvSpPr>
            <a:spLocks noGrp="1"/>
          </p:cNvSpPr>
          <p:nvPr>
            <p:ph type="title"/>
          </p:nvPr>
        </p:nvSpPr>
        <p:spPr/>
        <p:txBody>
          <a:bodyPr/>
          <a:lstStyle/>
          <a:p>
            <a:r>
              <a:rPr lang="nl-BE" dirty="0"/>
              <a:t>Opstarten KWS	</a:t>
            </a:r>
          </a:p>
        </p:txBody>
      </p:sp>
      <p:sp>
        <p:nvSpPr>
          <p:cNvPr id="3" name="Tijdelijke aanduiding voor inhoud 2">
            <a:extLst>
              <a:ext uri="{FF2B5EF4-FFF2-40B4-BE49-F238E27FC236}">
                <a16:creationId xmlns:a16="http://schemas.microsoft.com/office/drawing/2014/main" id="{A8DC2B57-D60A-35D2-3687-6E0C7B44485F}"/>
              </a:ext>
            </a:extLst>
          </p:cNvPr>
          <p:cNvSpPr>
            <a:spLocks noGrp="1"/>
          </p:cNvSpPr>
          <p:nvPr>
            <p:ph idx="1"/>
          </p:nvPr>
        </p:nvSpPr>
        <p:spPr/>
        <p:txBody>
          <a:bodyPr/>
          <a:lstStyle/>
          <a:p>
            <a:r>
              <a:rPr lang="nl-BE" dirty="0">
                <a:latin typeface="Aptos "/>
              </a:rPr>
              <a:t>De snelkoppeling op je bureaublad start bij het dubbelklikken van het </a:t>
            </a:r>
            <a:r>
              <a:rPr lang="nl-BE" dirty="0" err="1">
                <a:latin typeface="Aptos "/>
              </a:rPr>
              <a:t>kws</a:t>
            </a:r>
            <a:r>
              <a:rPr lang="nl-BE" dirty="0">
                <a:latin typeface="Aptos "/>
              </a:rPr>
              <a:t> op</a:t>
            </a:r>
          </a:p>
          <a:p>
            <a:endParaRPr lang="nl-BE" dirty="0"/>
          </a:p>
        </p:txBody>
      </p:sp>
      <p:pic>
        <p:nvPicPr>
          <p:cNvPr id="5" name="Picture 2">
            <a:hlinkClick r:id="rId2" action="ppaction://hlinksldjump"/>
            <a:extLst>
              <a:ext uri="{FF2B5EF4-FFF2-40B4-BE49-F238E27FC236}">
                <a16:creationId xmlns:a16="http://schemas.microsoft.com/office/drawing/2014/main" id="{02B82CD5-F1FF-62AA-7A6F-DE7A0910C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730" y="3382714"/>
            <a:ext cx="1008112" cy="89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fbeelding 5">
            <a:hlinkClick r:id="" action="ppaction://hlinkshowjump?jump=nextslide"/>
            <a:extLst>
              <a:ext uri="{FF2B5EF4-FFF2-40B4-BE49-F238E27FC236}">
                <a16:creationId xmlns:a16="http://schemas.microsoft.com/office/drawing/2014/main" id="{FD5D06C5-0255-02F4-B3D5-C164459A06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6385" y="535588"/>
            <a:ext cx="810450" cy="792000"/>
          </a:xfrm>
          <a:prstGeom prst="rect">
            <a:avLst/>
          </a:prstGeom>
          <a:effectLst>
            <a:outerShdw blurRad="63500" sx="102000" sy="102000" algn="ctr" rotWithShape="0">
              <a:prstClr val="black">
                <a:alpha val="40000"/>
              </a:prstClr>
            </a:outerShdw>
          </a:effectLst>
        </p:spPr>
      </p:pic>
      <p:pic>
        <p:nvPicPr>
          <p:cNvPr id="7" name="Afbeelding 6">
            <a:hlinkClick r:id="" action="ppaction://hlinkshowjump?jump=nextslide"/>
            <a:extLst>
              <a:ext uri="{FF2B5EF4-FFF2-40B4-BE49-F238E27FC236}">
                <a16:creationId xmlns:a16="http://schemas.microsoft.com/office/drawing/2014/main" id="{D499DB9C-35AE-1E92-183C-976697F72C76}"/>
              </a:ext>
            </a:extLst>
          </p:cNvPr>
          <p:cNvPicPr>
            <a:picLocks/>
          </p:cNvPicPr>
          <p:nvPr/>
        </p:nvPicPr>
        <p:blipFill rotWithShape="1">
          <a:blip r:embed="rId5">
            <a:extLst>
              <a:ext uri="{28A0092B-C50C-407E-A947-70E740481C1C}">
                <a14:useLocalDpi xmlns:a14="http://schemas.microsoft.com/office/drawing/2010/main" val="0"/>
              </a:ext>
            </a:extLst>
          </a:blip>
          <a:srcRect l="13487" t="10338" r="11285"/>
          <a:stretch/>
        </p:blipFill>
        <p:spPr>
          <a:xfrm>
            <a:off x="7715772" y="523621"/>
            <a:ext cx="792000" cy="792000"/>
          </a:xfrm>
          <a:prstGeom prst="rect">
            <a:avLst/>
          </a:prstGeom>
          <a:effectLst>
            <a:outerShdw blurRad="63500" sx="102000" sy="102000" algn="ctr" rotWithShape="0">
              <a:prstClr val="black">
                <a:alpha val="40000"/>
              </a:prstClr>
            </a:outerShdw>
          </a:effectLst>
        </p:spPr>
      </p:pic>
      <p:pic>
        <p:nvPicPr>
          <p:cNvPr id="8" name="Tijdelijke aanduiding voor inhoud 3">
            <a:hlinkClick r:id="" action="ppaction://hlinkshowjump?jump=nextslide"/>
            <a:extLst>
              <a:ext uri="{FF2B5EF4-FFF2-40B4-BE49-F238E27FC236}">
                <a16:creationId xmlns:a16="http://schemas.microsoft.com/office/drawing/2014/main" id="{08F1237C-B3BD-2DBF-B87F-667CC493E66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578" t="11368" r="14846" b="15912"/>
          <a:stretch/>
        </p:blipFill>
        <p:spPr>
          <a:xfrm>
            <a:off x="9138400" y="536441"/>
            <a:ext cx="792385"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52630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8C2C23-D702-DE73-85C5-8194B4FAD4A1}"/>
              </a:ext>
            </a:extLst>
          </p:cNvPr>
          <p:cNvSpPr>
            <a:spLocks noGrp="1"/>
          </p:cNvSpPr>
          <p:nvPr>
            <p:ph type="title"/>
          </p:nvPr>
        </p:nvSpPr>
        <p:spPr>
          <a:xfrm>
            <a:off x="838200" y="365125"/>
            <a:ext cx="10515600" cy="1325563"/>
          </a:xfrm>
        </p:spPr>
        <p:txBody>
          <a:bodyPr anchor="ctr">
            <a:normAutofit/>
          </a:bodyPr>
          <a:lstStyle/>
          <a:p>
            <a:r>
              <a:rPr lang="nl-BE" dirty="0" err="1"/>
              <a:t>Kws</a:t>
            </a:r>
            <a:r>
              <a:rPr lang="nl-BE" dirty="0"/>
              <a:t> start op</a:t>
            </a:r>
          </a:p>
        </p:txBody>
      </p:sp>
      <p:sp>
        <p:nvSpPr>
          <p:cNvPr id="3" name="Tijdelijke aanduiding voor inhoud 2">
            <a:extLst>
              <a:ext uri="{FF2B5EF4-FFF2-40B4-BE49-F238E27FC236}">
                <a16:creationId xmlns:a16="http://schemas.microsoft.com/office/drawing/2014/main" id="{349B8FC5-1A3D-B5A8-5ACB-516910CCD047}"/>
              </a:ext>
            </a:extLst>
          </p:cNvPr>
          <p:cNvSpPr>
            <a:spLocks noGrp="1"/>
          </p:cNvSpPr>
          <p:nvPr>
            <p:ph sz="quarter" idx="10"/>
          </p:nvPr>
        </p:nvSpPr>
        <p:spPr>
          <a:xfrm>
            <a:off x="838200" y="1803400"/>
            <a:ext cx="5148000" cy="4071938"/>
          </a:xfrm>
        </p:spPr>
        <p:txBody>
          <a:bodyPr>
            <a:normAutofit/>
          </a:bodyPr>
          <a:lstStyle/>
          <a:p>
            <a:r>
              <a:rPr lang="nl-BE" dirty="0">
                <a:latin typeface="Aptos "/>
              </a:rPr>
              <a:t>Het opstarten kan een tijdje duren</a:t>
            </a:r>
          </a:p>
          <a:p>
            <a:r>
              <a:rPr lang="nl-BE" dirty="0">
                <a:latin typeface="Aptos "/>
              </a:rPr>
              <a:t>Elke week verschijnt een nieuwe versie van het KWS</a:t>
            </a:r>
          </a:p>
          <a:p>
            <a:r>
              <a:rPr lang="nl-BE" dirty="0">
                <a:latin typeface="Aptos "/>
              </a:rPr>
              <a:t>Sluit KWS na elk gebruik niet telkens af</a:t>
            </a:r>
          </a:p>
          <a:p>
            <a:r>
              <a:rPr lang="nl-BE" dirty="0">
                <a:latin typeface="Aptos "/>
              </a:rPr>
              <a:t>Gebruik badge om je sessie te sluiten</a:t>
            </a:r>
          </a:p>
        </p:txBody>
      </p:sp>
      <p:pic>
        <p:nvPicPr>
          <p:cNvPr id="5" name="Picture 2">
            <a:extLst>
              <a:ext uri="{FF2B5EF4-FFF2-40B4-BE49-F238E27FC236}">
                <a16:creationId xmlns:a16="http://schemas.microsoft.com/office/drawing/2014/main" id="{CB6F7528-A41D-8A82-8908-1E13E042E65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05802" y="1047090"/>
            <a:ext cx="5148000" cy="238191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D84E278A-1BD7-3525-550E-C8162C675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7171" y="3895897"/>
            <a:ext cx="93610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Afbeelding 6">
            <a:hlinkClick r:id="" action="ppaction://hlinkshowjump?jump=nextslide"/>
            <a:extLst>
              <a:ext uri="{FF2B5EF4-FFF2-40B4-BE49-F238E27FC236}">
                <a16:creationId xmlns:a16="http://schemas.microsoft.com/office/drawing/2014/main" id="{73C32B74-B3F0-36EB-8E05-621A60C913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5585" y="5184708"/>
            <a:ext cx="810450" cy="792000"/>
          </a:xfrm>
          <a:prstGeom prst="rect">
            <a:avLst/>
          </a:prstGeom>
          <a:effectLst>
            <a:outerShdw blurRad="63500" sx="102000" sy="102000" algn="ctr" rotWithShape="0">
              <a:prstClr val="black">
                <a:alpha val="40000"/>
              </a:prstClr>
            </a:outerShdw>
          </a:effectLst>
        </p:spPr>
      </p:pic>
      <p:pic>
        <p:nvPicPr>
          <p:cNvPr id="8" name="Afbeelding 7">
            <a:hlinkClick r:id="" action="ppaction://hlinkshowjump?jump=nextslide"/>
            <a:extLst>
              <a:ext uri="{FF2B5EF4-FFF2-40B4-BE49-F238E27FC236}">
                <a16:creationId xmlns:a16="http://schemas.microsoft.com/office/drawing/2014/main" id="{EC764D8B-7D37-F2BB-A12E-4259280343BE}"/>
              </a:ext>
            </a:extLst>
          </p:cNvPr>
          <p:cNvPicPr>
            <a:picLocks/>
          </p:cNvPicPr>
          <p:nvPr/>
        </p:nvPicPr>
        <p:blipFill rotWithShape="1">
          <a:blip r:embed="rId5">
            <a:extLst>
              <a:ext uri="{28A0092B-C50C-407E-A947-70E740481C1C}">
                <a14:useLocalDpi xmlns:a14="http://schemas.microsoft.com/office/drawing/2010/main" val="0"/>
              </a:ext>
            </a:extLst>
          </a:blip>
          <a:srcRect l="13487" t="10338" r="11285"/>
          <a:stretch/>
        </p:blipFill>
        <p:spPr>
          <a:xfrm>
            <a:off x="8934972" y="5172741"/>
            <a:ext cx="792000" cy="792000"/>
          </a:xfrm>
          <a:prstGeom prst="rect">
            <a:avLst/>
          </a:prstGeom>
          <a:effectLst>
            <a:outerShdw blurRad="63500" sx="102000" sy="102000" algn="ctr" rotWithShape="0">
              <a:prstClr val="black">
                <a:alpha val="40000"/>
              </a:prstClr>
            </a:outerShdw>
          </a:effectLst>
        </p:spPr>
      </p:pic>
      <p:pic>
        <p:nvPicPr>
          <p:cNvPr id="9" name="Tijdelijke aanduiding voor inhoud 3">
            <a:hlinkClick r:id="" action="ppaction://hlinkshowjump?jump=nextslide"/>
            <a:extLst>
              <a:ext uri="{FF2B5EF4-FFF2-40B4-BE49-F238E27FC236}">
                <a16:creationId xmlns:a16="http://schemas.microsoft.com/office/drawing/2014/main" id="{F91E9AF5-001B-22CB-CEF3-83DB6DDED0B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578" t="11368" r="14846" b="15912"/>
          <a:stretch/>
        </p:blipFill>
        <p:spPr>
          <a:xfrm>
            <a:off x="10357600" y="5185561"/>
            <a:ext cx="792385"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1998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750"/>
                                  </p:stCondLst>
                                  <p:childTnLst>
                                    <p:set>
                                      <p:cBhvr>
                                        <p:cTn id="6" dur="1" fill="hold">
                                          <p:stCondLst>
                                            <p:cond delay="0"/>
                                          </p:stCondLst>
                                        </p:cTn>
                                        <p:tgtEl>
                                          <p:spTgt spid="6"/>
                                        </p:tgtEl>
                                        <p:attrNameLst>
                                          <p:attrName>style.visibility</p:attrName>
                                        </p:attrNameLst>
                                      </p:cBhvr>
                                      <p:to>
                                        <p:strVal val="visible"/>
                                      </p:to>
                                    </p:set>
                                    <p:anim calcmode="lin" valueType="num">
                                      <p:cBhvr>
                                        <p:cTn id="7" dur="900" fill="hold"/>
                                        <p:tgtEl>
                                          <p:spTgt spid="6"/>
                                        </p:tgtEl>
                                        <p:attrNameLst>
                                          <p:attrName>ppt_w</p:attrName>
                                        </p:attrNameLst>
                                      </p:cBhvr>
                                      <p:tavLst>
                                        <p:tav tm="0">
                                          <p:val>
                                            <p:fltVal val="0"/>
                                          </p:val>
                                        </p:tav>
                                        <p:tav tm="100000">
                                          <p:val>
                                            <p:strVal val="#ppt_w"/>
                                          </p:val>
                                        </p:tav>
                                      </p:tavLst>
                                    </p:anim>
                                    <p:anim calcmode="lin" valueType="num">
                                      <p:cBhvr>
                                        <p:cTn id="8" dur="900" fill="hold"/>
                                        <p:tgtEl>
                                          <p:spTgt spid="6"/>
                                        </p:tgtEl>
                                        <p:attrNameLst>
                                          <p:attrName>ppt_h</p:attrName>
                                        </p:attrNameLst>
                                      </p:cBhvr>
                                      <p:tavLst>
                                        <p:tav tm="0">
                                          <p:val>
                                            <p:fltVal val="0"/>
                                          </p:val>
                                        </p:tav>
                                        <p:tav tm="100000">
                                          <p:val>
                                            <p:strVal val="#ppt_h"/>
                                          </p:val>
                                        </p:tav>
                                      </p:tavLst>
                                    </p:anim>
                                    <p:anim calcmode="lin" valueType="num">
                                      <p:cBhvr>
                                        <p:cTn id="9" dur="900" fill="hold"/>
                                        <p:tgtEl>
                                          <p:spTgt spid="6"/>
                                        </p:tgtEl>
                                        <p:attrNameLst>
                                          <p:attrName>style.rotation</p:attrName>
                                        </p:attrNameLst>
                                      </p:cBhvr>
                                      <p:tavLst>
                                        <p:tav tm="0">
                                          <p:val>
                                            <p:fltVal val="90"/>
                                          </p:val>
                                        </p:tav>
                                        <p:tav tm="100000">
                                          <p:val>
                                            <p:fltVal val="0"/>
                                          </p:val>
                                        </p:tav>
                                      </p:tavLst>
                                    </p:anim>
                                    <p:animEffect transition="in" filter="fade">
                                      <p:cBhvr>
                                        <p:cTn id="10" dur="9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0A74FD-EFCB-DBB7-C060-34F40E944D73}"/>
              </a:ext>
            </a:extLst>
          </p:cNvPr>
          <p:cNvSpPr>
            <a:spLocks noGrp="1"/>
          </p:cNvSpPr>
          <p:nvPr>
            <p:ph type="title"/>
          </p:nvPr>
        </p:nvSpPr>
        <p:spPr/>
        <p:txBody>
          <a:bodyPr/>
          <a:lstStyle/>
          <a:p>
            <a:r>
              <a:rPr lang="nl-BE" dirty="0"/>
              <a:t>Login en paswoord	</a:t>
            </a:r>
          </a:p>
        </p:txBody>
      </p:sp>
      <p:sp>
        <p:nvSpPr>
          <p:cNvPr id="4" name="Tijdelijke aanduiding voor inhoud 3">
            <a:extLst>
              <a:ext uri="{FF2B5EF4-FFF2-40B4-BE49-F238E27FC236}">
                <a16:creationId xmlns:a16="http://schemas.microsoft.com/office/drawing/2014/main" id="{D0E197CD-3047-7FBB-4288-CBF32432E9BE}"/>
              </a:ext>
            </a:extLst>
          </p:cNvPr>
          <p:cNvSpPr>
            <a:spLocks noGrp="1"/>
          </p:cNvSpPr>
          <p:nvPr>
            <p:ph sz="quarter" idx="10"/>
          </p:nvPr>
        </p:nvSpPr>
        <p:spPr/>
        <p:txBody>
          <a:bodyPr/>
          <a:lstStyle/>
          <a:p>
            <a:r>
              <a:rPr lang="nl-BE" dirty="0">
                <a:latin typeface="Aptos "/>
              </a:rPr>
              <a:t>Vul je </a:t>
            </a:r>
            <a:r>
              <a:rPr lang="nl-BE" b="1" dirty="0">
                <a:latin typeface="Aptos "/>
              </a:rPr>
              <a:t>loginnaam</a:t>
            </a:r>
            <a:r>
              <a:rPr lang="nl-BE" dirty="0">
                <a:latin typeface="Aptos "/>
              </a:rPr>
              <a:t> en </a:t>
            </a:r>
            <a:r>
              <a:rPr lang="nl-BE" b="1" dirty="0">
                <a:latin typeface="Aptos "/>
              </a:rPr>
              <a:t>paswoord</a:t>
            </a:r>
            <a:r>
              <a:rPr lang="nl-BE" dirty="0">
                <a:latin typeface="Aptos "/>
              </a:rPr>
              <a:t> in	</a:t>
            </a:r>
          </a:p>
          <a:p>
            <a:r>
              <a:rPr lang="nl-BE" dirty="0">
                <a:latin typeface="Aptos "/>
              </a:rPr>
              <a:t>Geef </a:t>
            </a:r>
            <a:r>
              <a:rPr lang="nl-BE" b="1" dirty="0">
                <a:latin typeface="Aptos "/>
              </a:rPr>
              <a:t>NOOIT</a:t>
            </a:r>
            <a:r>
              <a:rPr lang="nl-BE" dirty="0">
                <a:latin typeface="Aptos "/>
              </a:rPr>
              <a:t> je paswoord door</a:t>
            </a:r>
          </a:p>
          <a:p>
            <a:r>
              <a:rPr lang="nl-BE" dirty="0">
                <a:latin typeface="Aptos "/>
              </a:rPr>
              <a:t>Bij het verlaten van de computer </a:t>
            </a:r>
            <a:r>
              <a:rPr lang="nl-BE" b="1" dirty="0">
                <a:latin typeface="Aptos "/>
              </a:rPr>
              <a:t>afmelden met badge</a:t>
            </a:r>
          </a:p>
          <a:p>
            <a:pPr lvl="1"/>
            <a:r>
              <a:rPr lang="nl-BE" dirty="0">
                <a:latin typeface="Aptos "/>
              </a:rPr>
              <a:t>Hierdoor log je uit en verhinder je dat iemand onder jou login werkt	</a:t>
            </a:r>
          </a:p>
        </p:txBody>
      </p:sp>
      <p:pic>
        <p:nvPicPr>
          <p:cNvPr id="6" name="Picture 2">
            <a:extLst>
              <a:ext uri="{FF2B5EF4-FFF2-40B4-BE49-F238E27FC236}">
                <a16:creationId xmlns:a16="http://schemas.microsoft.com/office/drawing/2014/main" id="{D3146A8C-F410-DA82-4AD6-C7B59774AA79}"/>
              </a:ext>
            </a:extLst>
          </p:cNvPr>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7662760" y="3839369"/>
            <a:ext cx="29337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Afbeelding 9">
            <a:extLst>
              <a:ext uri="{FF2B5EF4-FFF2-40B4-BE49-F238E27FC236}">
                <a16:creationId xmlns:a16="http://schemas.microsoft.com/office/drawing/2014/main" id="{A9699A54-6C61-9C7A-BF3A-67DB66271404}"/>
              </a:ext>
            </a:extLst>
          </p:cNvPr>
          <p:cNvPicPr>
            <a:picLocks noChangeAspect="1"/>
          </p:cNvPicPr>
          <p:nvPr/>
        </p:nvPicPr>
        <p:blipFill>
          <a:blip r:embed="rId3"/>
          <a:stretch>
            <a:fillRect/>
          </a:stretch>
        </p:blipFill>
        <p:spPr>
          <a:xfrm>
            <a:off x="7598390" y="916915"/>
            <a:ext cx="3103821" cy="2512085"/>
          </a:xfrm>
          <a:prstGeom prst="rect">
            <a:avLst/>
          </a:prstGeom>
        </p:spPr>
      </p:pic>
      <p:pic>
        <p:nvPicPr>
          <p:cNvPr id="5" name="Afbeelding 4">
            <a:hlinkClick r:id="" action="ppaction://hlinkshowjump?jump=nextslide"/>
            <a:extLst>
              <a:ext uri="{FF2B5EF4-FFF2-40B4-BE49-F238E27FC236}">
                <a16:creationId xmlns:a16="http://schemas.microsoft.com/office/drawing/2014/main" id="{B708798C-F3E8-603F-EF48-EA0FE89057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5368" y="5560135"/>
            <a:ext cx="810450" cy="792000"/>
          </a:xfrm>
          <a:prstGeom prst="rect">
            <a:avLst/>
          </a:prstGeom>
          <a:effectLst>
            <a:outerShdw blurRad="63500" sx="102000" sy="102000" algn="ctr" rotWithShape="0">
              <a:prstClr val="black">
                <a:alpha val="40000"/>
              </a:prstClr>
            </a:outerShdw>
          </a:effectLst>
        </p:spPr>
      </p:pic>
      <p:pic>
        <p:nvPicPr>
          <p:cNvPr id="7" name="Afbeelding 6">
            <a:hlinkClick r:id="" action="ppaction://hlinkshowjump?jump=nextslide"/>
            <a:extLst>
              <a:ext uri="{FF2B5EF4-FFF2-40B4-BE49-F238E27FC236}">
                <a16:creationId xmlns:a16="http://schemas.microsoft.com/office/drawing/2014/main" id="{7070DB10-BFC5-ABF6-B547-5348E419DFF1}"/>
              </a:ext>
            </a:extLst>
          </p:cNvPr>
          <p:cNvPicPr>
            <a:picLocks/>
          </p:cNvPicPr>
          <p:nvPr/>
        </p:nvPicPr>
        <p:blipFill rotWithShape="1">
          <a:blip r:embed="rId5">
            <a:extLst>
              <a:ext uri="{28A0092B-C50C-407E-A947-70E740481C1C}">
                <a14:useLocalDpi xmlns:a14="http://schemas.microsoft.com/office/drawing/2010/main" val="0"/>
              </a:ext>
            </a:extLst>
          </a:blip>
          <a:srcRect l="13487" t="10338" r="11285"/>
          <a:stretch/>
        </p:blipFill>
        <p:spPr>
          <a:xfrm>
            <a:off x="8234755" y="5548168"/>
            <a:ext cx="792000" cy="792000"/>
          </a:xfrm>
          <a:prstGeom prst="rect">
            <a:avLst/>
          </a:prstGeom>
          <a:effectLst>
            <a:outerShdw blurRad="63500" sx="102000" sy="102000" algn="ctr" rotWithShape="0">
              <a:prstClr val="black">
                <a:alpha val="40000"/>
              </a:prstClr>
            </a:outerShdw>
          </a:effectLst>
        </p:spPr>
      </p:pic>
      <p:pic>
        <p:nvPicPr>
          <p:cNvPr id="8" name="Tijdelijke aanduiding voor inhoud 3">
            <a:hlinkClick r:id="" action="ppaction://hlinkshowjump?jump=nextslide"/>
            <a:extLst>
              <a:ext uri="{FF2B5EF4-FFF2-40B4-BE49-F238E27FC236}">
                <a16:creationId xmlns:a16="http://schemas.microsoft.com/office/drawing/2014/main" id="{2DDEAA0B-C334-3E53-82C5-D388DFB271F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578" t="11368" r="14846" b="15912"/>
          <a:stretch/>
        </p:blipFill>
        <p:spPr>
          <a:xfrm>
            <a:off x="9657383" y="5560988"/>
            <a:ext cx="792385"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54978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4327B2FB-1B79-766F-B1DA-33BC06720A74}"/>
              </a:ext>
            </a:extLst>
          </p:cNvPr>
          <p:cNvPicPr>
            <a:picLocks noChangeAspect="1"/>
          </p:cNvPicPr>
          <p:nvPr/>
        </p:nvPicPr>
        <p:blipFill rotWithShape="1">
          <a:blip r:embed="rId2"/>
          <a:srcRect r="2604"/>
          <a:stretch/>
        </p:blipFill>
        <p:spPr>
          <a:xfrm>
            <a:off x="866938" y="736282"/>
            <a:ext cx="10458124" cy="4643788"/>
          </a:xfrm>
          <a:prstGeom prst="rect">
            <a:avLst/>
          </a:prstGeom>
        </p:spPr>
      </p:pic>
      <p:sp>
        <p:nvSpPr>
          <p:cNvPr id="7" name="Tekstvak 6">
            <a:extLst>
              <a:ext uri="{FF2B5EF4-FFF2-40B4-BE49-F238E27FC236}">
                <a16:creationId xmlns:a16="http://schemas.microsoft.com/office/drawing/2014/main" id="{2E4A0AB2-834D-9D07-1492-6686CD6207C9}"/>
              </a:ext>
            </a:extLst>
          </p:cNvPr>
          <p:cNvSpPr txBox="1"/>
          <p:nvPr/>
        </p:nvSpPr>
        <p:spPr>
          <a:xfrm>
            <a:off x="2827174" y="3198167"/>
            <a:ext cx="6755363" cy="461665"/>
          </a:xfrm>
          <a:prstGeom prst="rect">
            <a:avLst/>
          </a:prstGeom>
          <a:noFill/>
        </p:spPr>
        <p:txBody>
          <a:bodyPr wrap="square" rtlCol="0">
            <a:spAutoFit/>
          </a:bodyPr>
          <a:lstStyle/>
          <a:p>
            <a:r>
              <a:rPr lang="nl-BE" sz="2400" dirty="0"/>
              <a:t>Als je dit startscherm ziet, ben je ingelogd in KWS</a:t>
            </a:r>
          </a:p>
        </p:txBody>
      </p:sp>
      <p:pic>
        <p:nvPicPr>
          <p:cNvPr id="2" name="Afbeelding 1">
            <a:hlinkClick r:id="" action="ppaction://hlinkshowjump?jump=nextslide"/>
            <a:extLst>
              <a:ext uri="{FF2B5EF4-FFF2-40B4-BE49-F238E27FC236}">
                <a16:creationId xmlns:a16="http://schemas.microsoft.com/office/drawing/2014/main" id="{E46F3DB3-AE3B-0AFF-93E8-AF599EF4CD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0662" y="5247631"/>
            <a:ext cx="810450" cy="792000"/>
          </a:xfrm>
          <a:prstGeom prst="rect">
            <a:avLst/>
          </a:prstGeom>
          <a:effectLst>
            <a:outerShdw blurRad="63500" sx="102000" sy="102000" algn="ctr" rotWithShape="0">
              <a:prstClr val="black">
                <a:alpha val="40000"/>
              </a:prstClr>
            </a:outerShdw>
          </a:effectLst>
        </p:spPr>
      </p:pic>
      <p:pic>
        <p:nvPicPr>
          <p:cNvPr id="4" name="Afbeelding 3">
            <a:hlinkClick r:id="" action="ppaction://hlinkshowjump?jump=nextslide"/>
            <a:extLst>
              <a:ext uri="{FF2B5EF4-FFF2-40B4-BE49-F238E27FC236}">
                <a16:creationId xmlns:a16="http://schemas.microsoft.com/office/drawing/2014/main" id="{34AFBEA2-6BC0-AD62-12CD-816A68FA3396}"/>
              </a:ext>
            </a:extLst>
          </p:cNvPr>
          <p:cNvPicPr>
            <a:picLocks/>
          </p:cNvPicPr>
          <p:nvPr/>
        </p:nvPicPr>
        <p:blipFill rotWithShape="1">
          <a:blip r:embed="rId4">
            <a:extLst>
              <a:ext uri="{28A0092B-C50C-407E-A947-70E740481C1C}">
                <a14:useLocalDpi xmlns:a14="http://schemas.microsoft.com/office/drawing/2010/main" val="0"/>
              </a:ext>
            </a:extLst>
          </a:blip>
          <a:srcRect l="13487" t="10338" r="11285"/>
          <a:stretch/>
        </p:blipFill>
        <p:spPr>
          <a:xfrm>
            <a:off x="9110049" y="5235664"/>
            <a:ext cx="792000" cy="792000"/>
          </a:xfrm>
          <a:prstGeom prst="rect">
            <a:avLst/>
          </a:prstGeom>
          <a:effectLst>
            <a:outerShdw blurRad="63500" sx="102000" sy="102000" algn="ctr" rotWithShape="0">
              <a:prstClr val="black">
                <a:alpha val="40000"/>
              </a:prstClr>
            </a:outerShdw>
          </a:effectLst>
        </p:spPr>
      </p:pic>
      <p:pic>
        <p:nvPicPr>
          <p:cNvPr id="5" name="Tijdelijke aanduiding voor inhoud 3">
            <a:hlinkClick r:id="" action="ppaction://hlinkshowjump?jump=nextslide"/>
            <a:extLst>
              <a:ext uri="{FF2B5EF4-FFF2-40B4-BE49-F238E27FC236}">
                <a16:creationId xmlns:a16="http://schemas.microsoft.com/office/drawing/2014/main" id="{8B6CBCCE-C274-0A9F-2037-6DF32260A9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578" t="11368" r="14846" b="15912"/>
          <a:stretch/>
        </p:blipFill>
        <p:spPr>
          <a:xfrm>
            <a:off x="10532677" y="5248484"/>
            <a:ext cx="792385"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70508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3FDE2A-4D82-46CC-D427-C17FC69DB190}"/>
              </a:ext>
            </a:extLst>
          </p:cNvPr>
          <p:cNvSpPr>
            <a:spLocks noGrp="1"/>
          </p:cNvSpPr>
          <p:nvPr>
            <p:ph type="title"/>
          </p:nvPr>
        </p:nvSpPr>
        <p:spPr/>
        <p:txBody>
          <a:bodyPr/>
          <a:lstStyle/>
          <a:p>
            <a:r>
              <a:rPr lang="nl-BE" dirty="0"/>
              <a:t>Je krijgt geen toegang?</a:t>
            </a:r>
          </a:p>
        </p:txBody>
      </p:sp>
      <p:sp>
        <p:nvSpPr>
          <p:cNvPr id="4" name="Tijdelijke aanduiding voor inhoud 3">
            <a:extLst>
              <a:ext uri="{FF2B5EF4-FFF2-40B4-BE49-F238E27FC236}">
                <a16:creationId xmlns:a16="http://schemas.microsoft.com/office/drawing/2014/main" id="{C95CB213-1676-F5B3-89FC-716815188243}"/>
              </a:ext>
            </a:extLst>
          </p:cNvPr>
          <p:cNvSpPr>
            <a:spLocks noGrp="1"/>
          </p:cNvSpPr>
          <p:nvPr>
            <p:ph sz="quarter" idx="10"/>
          </p:nvPr>
        </p:nvSpPr>
        <p:spPr>
          <a:xfrm>
            <a:off x="838199" y="1803400"/>
            <a:ext cx="10738607" cy="3708167"/>
          </a:xfrm>
        </p:spPr>
        <p:txBody>
          <a:bodyPr>
            <a:normAutofit/>
          </a:bodyPr>
          <a:lstStyle/>
          <a:p>
            <a:r>
              <a:rPr lang="nl-BE" dirty="0"/>
              <a:t>Er kunnen verschillende redenen zijn waarom het niet lukt om toegang te krijgen tot het </a:t>
            </a:r>
            <a:r>
              <a:rPr lang="nl-BE" dirty="0" err="1"/>
              <a:t>kws</a:t>
            </a:r>
            <a:r>
              <a:rPr lang="nl-BE" dirty="0"/>
              <a:t>	</a:t>
            </a:r>
          </a:p>
          <a:p>
            <a:pPr lvl="1"/>
            <a:r>
              <a:rPr lang="nl-BE" dirty="0"/>
              <a:t>Je paswoord is vervallen</a:t>
            </a:r>
          </a:p>
          <a:p>
            <a:pPr lvl="1"/>
            <a:r>
              <a:rPr lang="nl-BE" dirty="0"/>
              <a:t>Je hebt een verkeerd paswoord of loginnaam ingegeven</a:t>
            </a:r>
          </a:p>
          <a:p>
            <a:pPr lvl="1"/>
            <a:r>
              <a:rPr lang="nl-BE" dirty="0" err="1"/>
              <a:t>Shiftlock</a:t>
            </a:r>
            <a:r>
              <a:rPr lang="nl-BE" dirty="0"/>
              <a:t> staat aan</a:t>
            </a:r>
          </a:p>
          <a:p>
            <a:pPr lvl="1"/>
            <a:r>
              <a:rPr lang="nl-BE" dirty="0"/>
              <a:t>Je wachtwoord resetten aan de KUA of via de </a:t>
            </a:r>
            <a:r>
              <a:rPr lang="nl-BE" dirty="0" err="1"/>
              <a:t>eID</a:t>
            </a:r>
            <a:r>
              <a:rPr lang="nl-BE" dirty="0"/>
              <a:t>-lezer in op de VE</a:t>
            </a:r>
            <a:br>
              <a:rPr lang="nl-BE" dirty="0"/>
            </a:br>
            <a:r>
              <a:rPr lang="nl-BE" dirty="0"/>
              <a:t>                                                                        met je identiteitskaart via </a:t>
            </a:r>
          </a:p>
          <a:p>
            <a:pPr lvl="1"/>
            <a:r>
              <a:rPr lang="nl-BE" dirty="0"/>
              <a:t>Indien niets lukt bel je naar :</a:t>
            </a:r>
          </a:p>
          <a:p>
            <a:pPr lvl="1"/>
            <a:endParaRPr lang="nl-BE" dirty="0"/>
          </a:p>
        </p:txBody>
      </p:sp>
      <p:pic>
        <p:nvPicPr>
          <p:cNvPr id="7" name="Afbeelding 6">
            <a:extLst>
              <a:ext uri="{FF2B5EF4-FFF2-40B4-BE49-F238E27FC236}">
                <a16:creationId xmlns:a16="http://schemas.microsoft.com/office/drawing/2014/main" id="{A50741D9-9468-920C-687D-1C0C129E89B1}"/>
              </a:ext>
            </a:extLst>
          </p:cNvPr>
          <p:cNvPicPr>
            <a:picLocks noChangeAspect="1"/>
          </p:cNvPicPr>
          <p:nvPr/>
        </p:nvPicPr>
        <p:blipFill>
          <a:blip r:embed="rId2"/>
          <a:stretch>
            <a:fillRect/>
          </a:stretch>
        </p:blipFill>
        <p:spPr>
          <a:xfrm>
            <a:off x="3391047" y="4916193"/>
            <a:ext cx="3332771" cy="1426042"/>
          </a:xfrm>
          <a:prstGeom prst="rect">
            <a:avLst/>
          </a:prstGeom>
        </p:spPr>
      </p:pic>
      <p:pic>
        <p:nvPicPr>
          <p:cNvPr id="6" name="Afbeelding 5">
            <a:extLst>
              <a:ext uri="{FF2B5EF4-FFF2-40B4-BE49-F238E27FC236}">
                <a16:creationId xmlns:a16="http://schemas.microsoft.com/office/drawing/2014/main" id="{E0253499-9E26-D6B1-3F9D-D0D85C9B974B}"/>
              </a:ext>
            </a:extLst>
          </p:cNvPr>
          <p:cNvPicPr>
            <a:picLocks noChangeAspect="1"/>
          </p:cNvPicPr>
          <p:nvPr/>
        </p:nvPicPr>
        <p:blipFill>
          <a:blip r:embed="rId3"/>
          <a:stretch>
            <a:fillRect/>
          </a:stretch>
        </p:blipFill>
        <p:spPr>
          <a:xfrm>
            <a:off x="9428485" y="4234880"/>
            <a:ext cx="1829539" cy="1362626"/>
          </a:xfrm>
          <a:prstGeom prst="rect">
            <a:avLst/>
          </a:prstGeom>
        </p:spPr>
      </p:pic>
      <p:pic>
        <p:nvPicPr>
          <p:cNvPr id="5" name="Afbeelding 4">
            <a:hlinkClick r:id="" action="ppaction://hlinkshowjump?jump=nextslide"/>
            <a:extLst>
              <a:ext uri="{FF2B5EF4-FFF2-40B4-BE49-F238E27FC236}">
                <a16:creationId xmlns:a16="http://schemas.microsoft.com/office/drawing/2014/main" id="{D6BBAA72-74B0-0C03-8F02-E971E54C57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0958" y="467641"/>
            <a:ext cx="810450" cy="792000"/>
          </a:xfrm>
          <a:prstGeom prst="rect">
            <a:avLst/>
          </a:prstGeom>
          <a:effectLst>
            <a:outerShdw blurRad="63500" sx="102000" sy="102000" algn="ctr" rotWithShape="0">
              <a:prstClr val="black">
                <a:alpha val="40000"/>
              </a:prstClr>
            </a:outerShdw>
          </a:effectLst>
        </p:spPr>
      </p:pic>
      <p:pic>
        <p:nvPicPr>
          <p:cNvPr id="8" name="Afbeelding 7">
            <a:hlinkClick r:id="" action="ppaction://hlinkshowjump?jump=nextslide"/>
            <a:extLst>
              <a:ext uri="{FF2B5EF4-FFF2-40B4-BE49-F238E27FC236}">
                <a16:creationId xmlns:a16="http://schemas.microsoft.com/office/drawing/2014/main" id="{0E1E9F15-76D8-337B-236B-F56783CAAAD8}"/>
              </a:ext>
            </a:extLst>
          </p:cNvPr>
          <p:cNvPicPr>
            <a:picLocks/>
          </p:cNvPicPr>
          <p:nvPr/>
        </p:nvPicPr>
        <p:blipFill rotWithShape="1">
          <a:blip r:embed="rId5">
            <a:extLst>
              <a:ext uri="{28A0092B-C50C-407E-A947-70E740481C1C}">
                <a14:useLocalDpi xmlns:a14="http://schemas.microsoft.com/office/drawing/2010/main" val="0"/>
              </a:ext>
            </a:extLst>
          </a:blip>
          <a:srcRect l="13487" t="10338" r="11285"/>
          <a:stretch/>
        </p:blipFill>
        <p:spPr>
          <a:xfrm>
            <a:off x="9190345" y="455674"/>
            <a:ext cx="792000" cy="792000"/>
          </a:xfrm>
          <a:prstGeom prst="rect">
            <a:avLst/>
          </a:prstGeom>
          <a:effectLst>
            <a:outerShdw blurRad="63500" sx="102000" sy="102000" algn="ctr" rotWithShape="0">
              <a:prstClr val="black">
                <a:alpha val="40000"/>
              </a:prstClr>
            </a:outerShdw>
          </a:effectLst>
        </p:spPr>
      </p:pic>
      <p:pic>
        <p:nvPicPr>
          <p:cNvPr id="9" name="Tijdelijke aanduiding voor inhoud 3">
            <a:hlinkClick r:id="" action="ppaction://hlinkshowjump?jump=nextslide"/>
            <a:extLst>
              <a:ext uri="{FF2B5EF4-FFF2-40B4-BE49-F238E27FC236}">
                <a16:creationId xmlns:a16="http://schemas.microsoft.com/office/drawing/2014/main" id="{A4CDA563-6DD7-4745-8547-99342F29C51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578" t="11368" r="14846" b="15912"/>
          <a:stretch/>
        </p:blipFill>
        <p:spPr>
          <a:xfrm>
            <a:off x="10612973" y="468494"/>
            <a:ext cx="792385"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70027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0B9B38-7AA2-2106-D031-9A4985D04793}"/>
              </a:ext>
            </a:extLst>
          </p:cNvPr>
          <p:cNvSpPr>
            <a:spLocks noGrp="1"/>
          </p:cNvSpPr>
          <p:nvPr>
            <p:ph type="title"/>
          </p:nvPr>
        </p:nvSpPr>
        <p:spPr/>
        <p:txBody>
          <a:bodyPr>
            <a:normAutofit fontScale="90000"/>
          </a:bodyPr>
          <a:lstStyle/>
          <a:p>
            <a:r>
              <a:rPr lang="nl-BE" dirty="0"/>
              <a:t>Hoe open ik een aanwezigheidsbeeld (AWB)</a:t>
            </a:r>
          </a:p>
        </p:txBody>
      </p:sp>
      <p:pic>
        <p:nvPicPr>
          <p:cNvPr id="4" name="Afbeelding 3">
            <a:hlinkClick r:id="" action="ppaction://hlinkshowjump?jump=nextslide"/>
            <a:extLst>
              <a:ext uri="{FF2B5EF4-FFF2-40B4-BE49-F238E27FC236}">
                <a16:creationId xmlns:a16="http://schemas.microsoft.com/office/drawing/2014/main" id="{F563A63C-765D-D241-8F7F-1BA0B72C72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4564" y="5931372"/>
            <a:ext cx="810450" cy="792000"/>
          </a:xfrm>
          <a:prstGeom prst="rect">
            <a:avLst/>
          </a:prstGeom>
          <a:effectLst>
            <a:outerShdw blurRad="63500" sx="102000" sy="102000" algn="ctr" rotWithShape="0">
              <a:prstClr val="black">
                <a:alpha val="40000"/>
              </a:prstClr>
            </a:outerShdw>
          </a:effectLst>
        </p:spPr>
      </p:pic>
      <p:pic>
        <p:nvPicPr>
          <p:cNvPr id="5" name="Afbeelding 4">
            <a:hlinkClick r:id="" action="ppaction://hlinkshowjump?jump=nextslide"/>
            <a:extLst>
              <a:ext uri="{FF2B5EF4-FFF2-40B4-BE49-F238E27FC236}">
                <a16:creationId xmlns:a16="http://schemas.microsoft.com/office/drawing/2014/main" id="{004B709F-A6E9-64F7-3EE8-21F3694590C3}"/>
              </a:ext>
            </a:extLst>
          </p:cNvPr>
          <p:cNvPicPr>
            <a:picLocks/>
          </p:cNvPicPr>
          <p:nvPr/>
        </p:nvPicPr>
        <p:blipFill rotWithShape="1">
          <a:blip r:embed="rId3">
            <a:extLst>
              <a:ext uri="{28A0092B-C50C-407E-A947-70E740481C1C}">
                <a14:useLocalDpi xmlns:a14="http://schemas.microsoft.com/office/drawing/2010/main" val="0"/>
              </a:ext>
            </a:extLst>
          </a:blip>
          <a:srcRect l="13487" t="10338" r="11285"/>
          <a:stretch/>
        </p:blipFill>
        <p:spPr>
          <a:xfrm>
            <a:off x="9063951" y="5919405"/>
            <a:ext cx="792000" cy="792000"/>
          </a:xfrm>
          <a:prstGeom prst="rect">
            <a:avLst/>
          </a:prstGeom>
          <a:effectLst>
            <a:outerShdw blurRad="63500" sx="102000" sy="102000" algn="ctr" rotWithShape="0">
              <a:prstClr val="black">
                <a:alpha val="40000"/>
              </a:prstClr>
            </a:outerShdw>
          </a:effectLst>
        </p:spPr>
      </p:pic>
      <p:pic>
        <p:nvPicPr>
          <p:cNvPr id="6" name="Tijdelijke aanduiding voor inhoud 3">
            <a:hlinkClick r:id="" action="ppaction://hlinkshowjump?jump=nextslide"/>
            <a:extLst>
              <a:ext uri="{FF2B5EF4-FFF2-40B4-BE49-F238E27FC236}">
                <a16:creationId xmlns:a16="http://schemas.microsoft.com/office/drawing/2014/main" id="{AD3A76DB-28E4-CBCC-A55D-2DA53117B7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78" t="11368" r="14846" b="15912"/>
          <a:stretch/>
        </p:blipFill>
        <p:spPr>
          <a:xfrm>
            <a:off x="10486579" y="5932225"/>
            <a:ext cx="792385"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59830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C5460598-4FBC-EC9E-CD6B-E4C0CF421EF0}"/>
              </a:ext>
            </a:extLst>
          </p:cNvPr>
          <p:cNvSpPr>
            <a:spLocks noGrp="1"/>
          </p:cNvSpPr>
          <p:nvPr>
            <p:ph type="body" sz="quarter" idx="13"/>
          </p:nvPr>
        </p:nvSpPr>
        <p:spPr>
          <a:xfrm>
            <a:off x="1627414" y="1650496"/>
            <a:ext cx="9791700" cy="503238"/>
          </a:xfrm>
        </p:spPr>
        <p:txBody>
          <a:bodyPr/>
          <a:lstStyle/>
          <a:p>
            <a:r>
              <a:rPr lang="nl-BE" dirty="0"/>
              <a:t>Student verpleegkundige</a:t>
            </a:r>
          </a:p>
        </p:txBody>
      </p:sp>
      <p:sp>
        <p:nvSpPr>
          <p:cNvPr id="8" name="Tijdelijke aanduiding voor tekst 7">
            <a:extLst>
              <a:ext uri="{FF2B5EF4-FFF2-40B4-BE49-F238E27FC236}">
                <a16:creationId xmlns:a16="http://schemas.microsoft.com/office/drawing/2014/main" id="{6CAD2376-13F1-F440-6A6E-23AC9A979EE5}"/>
              </a:ext>
            </a:extLst>
          </p:cNvPr>
          <p:cNvSpPr>
            <a:spLocks noGrp="1"/>
          </p:cNvSpPr>
          <p:nvPr>
            <p:ph type="body" sz="quarter" idx="14"/>
          </p:nvPr>
        </p:nvSpPr>
        <p:spPr>
          <a:xfrm>
            <a:off x="1627414" y="2894319"/>
            <a:ext cx="9791700" cy="503238"/>
          </a:xfrm>
        </p:spPr>
        <p:txBody>
          <a:bodyPr/>
          <a:lstStyle/>
          <a:p>
            <a:r>
              <a:rPr lang="nl-BE" dirty="0"/>
              <a:t>Student paramedici </a:t>
            </a:r>
          </a:p>
        </p:txBody>
      </p:sp>
      <p:sp>
        <p:nvSpPr>
          <p:cNvPr id="9" name="Tijdelijke aanduiding voor tekst 8">
            <a:extLst>
              <a:ext uri="{FF2B5EF4-FFF2-40B4-BE49-F238E27FC236}">
                <a16:creationId xmlns:a16="http://schemas.microsoft.com/office/drawing/2014/main" id="{9D426FC4-C16F-1448-509B-97270F32A241}"/>
              </a:ext>
            </a:extLst>
          </p:cNvPr>
          <p:cNvSpPr>
            <a:spLocks noGrp="1"/>
          </p:cNvSpPr>
          <p:nvPr>
            <p:ph type="body" sz="quarter" idx="15"/>
          </p:nvPr>
        </p:nvSpPr>
        <p:spPr>
          <a:xfrm>
            <a:off x="1702915" y="4084904"/>
            <a:ext cx="9791700" cy="503238"/>
          </a:xfrm>
        </p:spPr>
        <p:txBody>
          <a:bodyPr/>
          <a:lstStyle/>
          <a:p>
            <a:r>
              <a:rPr lang="nl-BE" dirty="0"/>
              <a:t>Uitzendkracht </a:t>
            </a:r>
          </a:p>
        </p:txBody>
      </p:sp>
      <p:pic>
        <p:nvPicPr>
          <p:cNvPr id="10" name="Tijdelijke aanduiding voor inhoud 3">
            <a:hlinkClick r:id="rId2" action="ppaction://hlinksldjump"/>
            <a:extLst>
              <a:ext uri="{FF2B5EF4-FFF2-40B4-BE49-F238E27FC236}">
                <a16:creationId xmlns:a16="http://schemas.microsoft.com/office/drawing/2014/main" id="{E06905F1-50F4-0311-537D-FDA3883CF6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78" t="11368" r="14846" b="15912"/>
          <a:stretch/>
        </p:blipFill>
        <p:spPr>
          <a:xfrm>
            <a:off x="6325246" y="1318928"/>
            <a:ext cx="900000" cy="899564"/>
          </a:xfrm>
          <a:prstGeom prst="rect">
            <a:avLst/>
          </a:prstGeom>
          <a:effectLst>
            <a:outerShdw blurRad="63500" sx="102000" sy="102000" algn="ctr" rotWithShape="0">
              <a:prstClr val="black">
                <a:alpha val="40000"/>
              </a:prstClr>
            </a:outerShdw>
          </a:effectLst>
        </p:spPr>
      </p:pic>
      <p:pic>
        <p:nvPicPr>
          <p:cNvPr id="11" name="Afbeelding 10">
            <a:hlinkClick r:id="rId4" action="ppaction://hlinksldjump"/>
            <a:extLst>
              <a:ext uri="{FF2B5EF4-FFF2-40B4-BE49-F238E27FC236}">
                <a16:creationId xmlns:a16="http://schemas.microsoft.com/office/drawing/2014/main" id="{CF8CEA3E-EAB4-90AA-2D49-21782D80D98C}"/>
              </a:ext>
            </a:extLst>
          </p:cNvPr>
          <p:cNvPicPr>
            <a:picLocks/>
          </p:cNvPicPr>
          <p:nvPr/>
        </p:nvPicPr>
        <p:blipFill rotWithShape="1">
          <a:blip r:embed="rId5">
            <a:extLst>
              <a:ext uri="{28A0092B-C50C-407E-A947-70E740481C1C}">
                <a14:useLocalDpi xmlns:a14="http://schemas.microsoft.com/office/drawing/2010/main" val="0"/>
              </a:ext>
            </a:extLst>
          </a:blip>
          <a:srcRect l="13487" t="10338" r="11285"/>
          <a:stretch/>
        </p:blipFill>
        <p:spPr>
          <a:xfrm>
            <a:off x="6325246" y="2695938"/>
            <a:ext cx="900000" cy="900000"/>
          </a:xfrm>
          <a:prstGeom prst="rect">
            <a:avLst/>
          </a:prstGeom>
          <a:effectLst>
            <a:outerShdw blurRad="63500" sx="102000" sy="102000" algn="ctr" rotWithShape="0">
              <a:prstClr val="black">
                <a:alpha val="40000"/>
              </a:prstClr>
            </a:outerShdw>
          </a:effectLst>
        </p:spPr>
      </p:pic>
      <p:pic>
        <p:nvPicPr>
          <p:cNvPr id="12" name="Afbeelding 11">
            <a:hlinkClick r:id="rId6" action="ppaction://hlinksldjump"/>
            <a:extLst>
              <a:ext uri="{FF2B5EF4-FFF2-40B4-BE49-F238E27FC236}">
                <a16:creationId xmlns:a16="http://schemas.microsoft.com/office/drawing/2014/main" id="{AACB5CBA-D0B8-448D-8132-4584B7DB5A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5246" y="3998885"/>
            <a:ext cx="900000" cy="900000"/>
          </a:xfrm>
          <a:prstGeom prst="rect">
            <a:avLst/>
          </a:prstGeom>
          <a:effectLst>
            <a:outerShdw blurRad="63500" sx="102000" sy="102000" algn="ctr" rotWithShape="0">
              <a:prstClr val="black">
                <a:alpha val="40000"/>
              </a:prstClr>
            </a:outerShdw>
          </a:effectLst>
        </p:spPr>
      </p:pic>
      <p:pic>
        <p:nvPicPr>
          <p:cNvPr id="14" name="Picture 2" descr="http://aniem.an.funpic.de/java/muisklik.gif">
            <a:extLst>
              <a:ext uri="{FF2B5EF4-FFF2-40B4-BE49-F238E27FC236}">
                <a16:creationId xmlns:a16="http://schemas.microsoft.com/office/drawing/2014/main" id="{636DEE8D-7C9F-59DC-D97B-42BCD9E294D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680555" y="4509856"/>
            <a:ext cx="746265" cy="360040"/>
          </a:xfrm>
          <a:prstGeom prst="rect">
            <a:avLst/>
          </a:prstGeom>
          <a:noFill/>
        </p:spPr>
      </p:pic>
      <p:pic>
        <p:nvPicPr>
          <p:cNvPr id="15" name="Picture 2" descr="http://aniem.an.funpic.de/java/muisklik.gif">
            <a:extLst>
              <a:ext uri="{FF2B5EF4-FFF2-40B4-BE49-F238E27FC236}">
                <a16:creationId xmlns:a16="http://schemas.microsoft.com/office/drawing/2014/main" id="{1F0CB020-EB28-B4DD-06DD-6A3C018BE2AB}"/>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546282" y="1648075"/>
            <a:ext cx="746265" cy="360040"/>
          </a:xfrm>
          <a:prstGeom prst="rect">
            <a:avLst/>
          </a:prstGeom>
          <a:noFill/>
        </p:spPr>
      </p:pic>
      <p:pic>
        <p:nvPicPr>
          <p:cNvPr id="16" name="Picture 2" descr="http://aniem.an.funpic.de/java/muisklik.gif">
            <a:extLst>
              <a:ext uri="{FF2B5EF4-FFF2-40B4-BE49-F238E27FC236}">
                <a16:creationId xmlns:a16="http://schemas.microsoft.com/office/drawing/2014/main" id="{7DDB94F2-47B0-15B2-5B12-377D6FB82FE4}"/>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680555" y="3053680"/>
            <a:ext cx="746265" cy="360040"/>
          </a:xfrm>
          <a:prstGeom prst="rect">
            <a:avLst/>
          </a:prstGeom>
          <a:noFill/>
        </p:spPr>
      </p:pic>
    </p:spTree>
    <p:extLst>
      <p:ext uri="{BB962C8B-B14F-4D97-AF65-F5344CB8AC3E}">
        <p14:creationId xmlns:p14="http://schemas.microsoft.com/office/powerpoint/2010/main" val="3921477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FA8ACA-AD66-258B-C0E9-F5EF89B81944}"/>
              </a:ext>
            </a:extLst>
          </p:cNvPr>
          <p:cNvSpPr>
            <a:spLocks noGrp="1"/>
          </p:cNvSpPr>
          <p:nvPr>
            <p:ph type="title"/>
          </p:nvPr>
        </p:nvSpPr>
        <p:spPr/>
        <p:txBody>
          <a:bodyPr/>
          <a:lstStyle/>
          <a:p>
            <a:r>
              <a:rPr lang="nl-BE" dirty="0"/>
              <a:t>Hoe open ik een AWB</a:t>
            </a:r>
          </a:p>
        </p:txBody>
      </p:sp>
      <p:pic>
        <p:nvPicPr>
          <p:cNvPr id="5" name="Picture 2">
            <a:extLst>
              <a:ext uri="{FF2B5EF4-FFF2-40B4-BE49-F238E27FC236}">
                <a16:creationId xmlns:a16="http://schemas.microsoft.com/office/drawing/2014/main" id="{DD02CF5E-D196-171B-3296-6023A6485F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0072" y="1456227"/>
            <a:ext cx="6995766" cy="4491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hoek 5">
            <a:hlinkClick r:id="" action="ppaction://hlinkshowjump?jump=nextslide"/>
            <a:extLst>
              <a:ext uri="{FF2B5EF4-FFF2-40B4-BE49-F238E27FC236}">
                <a16:creationId xmlns:a16="http://schemas.microsoft.com/office/drawing/2014/main" id="{BE7A3478-AC79-378A-DA0E-9618C9460EE0}"/>
              </a:ext>
            </a:extLst>
          </p:cNvPr>
          <p:cNvSpPr/>
          <p:nvPr/>
        </p:nvSpPr>
        <p:spPr>
          <a:xfrm>
            <a:off x="983619" y="2041993"/>
            <a:ext cx="30243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8" name="Tekstvak 7">
            <a:extLst>
              <a:ext uri="{FF2B5EF4-FFF2-40B4-BE49-F238E27FC236}">
                <a16:creationId xmlns:a16="http://schemas.microsoft.com/office/drawing/2014/main" id="{59128E18-6742-5529-7DED-BA0498764165}"/>
              </a:ext>
            </a:extLst>
          </p:cNvPr>
          <p:cNvSpPr txBox="1"/>
          <p:nvPr/>
        </p:nvSpPr>
        <p:spPr>
          <a:xfrm>
            <a:off x="2696548" y="2724539"/>
            <a:ext cx="2164702" cy="369332"/>
          </a:xfrm>
          <a:prstGeom prst="rect">
            <a:avLst/>
          </a:prstGeom>
          <a:noFill/>
        </p:spPr>
        <p:txBody>
          <a:bodyPr wrap="square" rtlCol="0">
            <a:spAutoFit/>
          </a:bodyPr>
          <a:lstStyle/>
          <a:p>
            <a:r>
              <a:rPr lang="nl-BE" dirty="0"/>
              <a:t>Klik in de rode balk</a:t>
            </a:r>
          </a:p>
        </p:txBody>
      </p:sp>
      <p:pic>
        <p:nvPicPr>
          <p:cNvPr id="9" name="Picture 2" descr="http://aniem.an.funpic.de/java/muisklik.gif">
            <a:extLst>
              <a:ext uri="{FF2B5EF4-FFF2-40B4-BE49-F238E27FC236}">
                <a16:creationId xmlns:a16="http://schemas.microsoft.com/office/drawing/2014/main" id="{55FE0056-5C0C-76EE-473C-155C486CC05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69468" y="2178975"/>
            <a:ext cx="746265" cy="515873"/>
          </a:xfrm>
          <a:prstGeom prst="rect">
            <a:avLst/>
          </a:prstGeom>
          <a:noFill/>
        </p:spPr>
      </p:pic>
      <p:sp>
        <p:nvSpPr>
          <p:cNvPr id="10" name="Tekstvak 9">
            <a:extLst>
              <a:ext uri="{FF2B5EF4-FFF2-40B4-BE49-F238E27FC236}">
                <a16:creationId xmlns:a16="http://schemas.microsoft.com/office/drawing/2014/main" id="{FE931744-8843-CDDA-C9D9-D0534CEE764B}"/>
              </a:ext>
            </a:extLst>
          </p:cNvPr>
          <p:cNvSpPr txBox="1"/>
          <p:nvPr/>
        </p:nvSpPr>
        <p:spPr>
          <a:xfrm>
            <a:off x="7608719" y="2060489"/>
            <a:ext cx="4073209" cy="923330"/>
          </a:xfrm>
          <a:prstGeom prst="rect">
            <a:avLst/>
          </a:prstGeom>
          <a:noFill/>
        </p:spPr>
        <p:txBody>
          <a:bodyPr wrap="square" rtlCol="0">
            <a:spAutoFit/>
          </a:bodyPr>
          <a:lstStyle/>
          <a:p>
            <a:r>
              <a:rPr lang="nl-BE" dirty="0"/>
              <a:t>Via snelkoppeling kun je snel het AWB van een eenheid openen (bv: Geriatrie 1 = 89200)</a:t>
            </a:r>
          </a:p>
        </p:txBody>
      </p:sp>
      <p:pic>
        <p:nvPicPr>
          <p:cNvPr id="3" name="Afbeelding 2">
            <a:hlinkClick r:id="" action="ppaction://hlinkshowjump?jump=nextslide"/>
            <a:extLst>
              <a:ext uri="{FF2B5EF4-FFF2-40B4-BE49-F238E27FC236}">
                <a16:creationId xmlns:a16="http://schemas.microsoft.com/office/drawing/2014/main" id="{B991C211-7D0D-6648-C5B8-82E30F32C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1574" y="5061071"/>
            <a:ext cx="810450" cy="792000"/>
          </a:xfrm>
          <a:prstGeom prst="rect">
            <a:avLst/>
          </a:prstGeom>
          <a:effectLst>
            <a:outerShdw blurRad="63500" sx="102000" sy="102000" algn="ctr" rotWithShape="0">
              <a:prstClr val="black">
                <a:alpha val="40000"/>
              </a:prstClr>
            </a:outerShdw>
          </a:effectLst>
        </p:spPr>
      </p:pic>
      <p:pic>
        <p:nvPicPr>
          <p:cNvPr id="7" name="Afbeelding 6">
            <a:hlinkClick r:id="" action="ppaction://hlinkshowjump?jump=nextslide"/>
            <a:extLst>
              <a:ext uri="{FF2B5EF4-FFF2-40B4-BE49-F238E27FC236}">
                <a16:creationId xmlns:a16="http://schemas.microsoft.com/office/drawing/2014/main" id="{AD4B5A07-94C9-9F6E-64BE-33DC54F6E464}"/>
              </a:ext>
            </a:extLst>
          </p:cNvPr>
          <p:cNvPicPr>
            <a:picLocks/>
          </p:cNvPicPr>
          <p:nvPr/>
        </p:nvPicPr>
        <p:blipFill rotWithShape="1">
          <a:blip r:embed="rId5">
            <a:extLst>
              <a:ext uri="{28A0092B-C50C-407E-A947-70E740481C1C}">
                <a14:useLocalDpi xmlns:a14="http://schemas.microsoft.com/office/drawing/2010/main" val="0"/>
              </a:ext>
            </a:extLst>
          </a:blip>
          <a:srcRect l="13487" t="10338" r="11285"/>
          <a:stretch/>
        </p:blipFill>
        <p:spPr>
          <a:xfrm>
            <a:off x="9033819" y="5049104"/>
            <a:ext cx="792000" cy="792000"/>
          </a:xfrm>
          <a:prstGeom prst="rect">
            <a:avLst/>
          </a:prstGeom>
          <a:effectLst>
            <a:outerShdw blurRad="63500" sx="102000" sy="102000" algn="ctr" rotWithShape="0">
              <a:prstClr val="black">
                <a:alpha val="40000"/>
              </a:prstClr>
            </a:outerShdw>
          </a:effectLst>
        </p:spPr>
      </p:pic>
      <p:pic>
        <p:nvPicPr>
          <p:cNvPr id="11" name="Tijdelijke aanduiding voor inhoud 3">
            <a:hlinkClick r:id="" action="ppaction://hlinkshowjump?jump=nextslide"/>
            <a:extLst>
              <a:ext uri="{FF2B5EF4-FFF2-40B4-BE49-F238E27FC236}">
                <a16:creationId xmlns:a16="http://schemas.microsoft.com/office/drawing/2014/main" id="{038330FB-3DD3-CC58-7673-A93419191E7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578" t="11368" r="14846" b="15912"/>
          <a:stretch/>
        </p:blipFill>
        <p:spPr>
          <a:xfrm>
            <a:off x="10287614" y="5049104"/>
            <a:ext cx="792385"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2103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par>
                                <p:cTn id="8" presetID="10" presetClass="entr" presetSubtype="0" fill="hold" nodeType="withEffect">
                                  <p:stCondLst>
                                    <p:cond delay="2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9AC621BA-8833-D641-486D-01E98CAE2E23}"/>
              </a:ext>
            </a:extLst>
          </p:cNvPr>
          <p:cNvSpPr>
            <a:spLocks noGrp="1"/>
          </p:cNvSpPr>
          <p:nvPr>
            <p:ph sz="quarter" idx="11"/>
          </p:nvPr>
        </p:nvSpPr>
        <p:spPr>
          <a:xfrm>
            <a:off x="5721292" y="836999"/>
            <a:ext cx="5632510" cy="5038339"/>
          </a:xfrm>
        </p:spPr>
        <p:txBody>
          <a:bodyPr>
            <a:normAutofit fontScale="85000" lnSpcReduction="10000"/>
          </a:bodyPr>
          <a:lstStyle/>
          <a:p>
            <a:r>
              <a:rPr lang="nl-BE" b="1" dirty="0">
                <a:latin typeface="+mn-lt"/>
              </a:rPr>
              <a:t>EENHEID</a:t>
            </a:r>
            <a:r>
              <a:rPr lang="nl-BE" dirty="0">
                <a:latin typeface="+mn-lt"/>
              </a:rPr>
              <a:t> = plaats in het ziekenhuis en heeft een nummer beginnend met 8</a:t>
            </a:r>
          </a:p>
          <a:p>
            <a:pPr marL="0" indent="0">
              <a:buNone/>
            </a:pPr>
            <a:r>
              <a:rPr lang="nl-BE" dirty="0">
                <a:latin typeface="+mn-lt"/>
              </a:rPr>
              <a:t>Bv. </a:t>
            </a:r>
            <a:r>
              <a:rPr lang="nl-BE" dirty="0" err="1">
                <a:latin typeface="+mn-lt"/>
              </a:rPr>
              <a:t>Ve</a:t>
            </a:r>
            <a:r>
              <a:rPr lang="nl-BE" dirty="0">
                <a:latin typeface="+mn-lt"/>
              </a:rPr>
              <a:t> Orthopedie = 89250</a:t>
            </a:r>
          </a:p>
          <a:p>
            <a:endParaRPr lang="nl-BE" dirty="0">
              <a:latin typeface="+mn-lt"/>
            </a:endParaRPr>
          </a:p>
          <a:p>
            <a:r>
              <a:rPr lang="nl-BE" dirty="0">
                <a:latin typeface="+mn-lt"/>
              </a:rPr>
              <a:t>8 staat voor de postcode van  brugge – de 4 volgende cijfers staan voor het </a:t>
            </a:r>
            <a:r>
              <a:rPr lang="nl-BE" b="1" dirty="0">
                <a:latin typeface="+mn-lt"/>
              </a:rPr>
              <a:t>TELEFOONNUMMER</a:t>
            </a:r>
            <a:r>
              <a:rPr lang="nl-BE" dirty="0">
                <a:latin typeface="+mn-lt"/>
              </a:rPr>
              <a:t> van de eenheid</a:t>
            </a:r>
          </a:p>
          <a:p>
            <a:endParaRPr lang="nl-BE" dirty="0">
              <a:latin typeface="+mn-lt"/>
            </a:endParaRPr>
          </a:p>
          <a:p>
            <a:r>
              <a:rPr lang="nl-BE" dirty="0">
                <a:latin typeface="+mn-lt"/>
              </a:rPr>
              <a:t>Een </a:t>
            </a:r>
            <a:r>
              <a:rPr lang="nl-BE" b="1" dirty="0">
                <a:latin typeface="+mn-lt"/>
              </a:rPr>
              <a:t>AFDELING</a:t>
            </a:r>
            <a:r>
              <a:rPr lang="nl-BE" dirty="0">
                <a:latin typeface="+mn-lt"/>
              </a:rPr>
              <a:t> is een medische discipline en begint met een B gevolgd door de aanduiding van het specialisme </a:t>
            </a:r>
          </a:p>
          <a:p>
            <a:endParaRPr lang="nl-BE" dirty="0">
              <a:latin typeface="+mn-lt"/>
            </a:endParaRPr>
          </a:p>
          <a:p>
            <a:pPr marL="0" indent="0">
              <a:buNone/>
            </a:pPr>
            <a:r>
              <a:rPr lang="nl-BE" dirty="0">
                <a:latin typeface="+mn-lt"/>
              </a:rPr>
              <a:t>bv. Orthopedie ORT = BORT</a:t>
            </a:r>
          </a:p>
        </p:txBody>
      </p:sp>
      <p:pic>
        <p:nvPicPr>
          <p:cNvPr id="6" name="Tijdelijke aanduiding voor inhoud 5">
            <a:extLst>
              <a:ext uri="{FF2B5EF4-FFF2-40B4-BE49-F238E27FC236}">
                <a16:creationId xmlns:a16="http://schemas.microsoft.com/office/drawing/2014/main" id="{019B6DD6-DEF9-CB27-9CB0-7DA202827955}"/>
              </a:ext>
            </a:extLst>
          </p:cNvPr>
          <p:cNvPicPr>
            <a:picLocks noGrp="1" noChangeAspect="1"/>
          </p:cNvPicPr>
          <p:nvPr>
            <p:ph sz="quarter" idx="10"/>
          </p:nvPr>
        </p:nvPicPr>
        <p:blipFill>
          <a:blip r:embed="rId2"/>
          <a:stretch>
            <a:fillRect/>
          </a:stretch>
        </p:blipFill>
        <p:spPr>
          <a:xfrm>
            <a:off x="650125" y="512240"/>
            <a:ext cx="4422231" cy="3153749"/>
          </a:xfrm>
          <a:prstGeom prst="rect">
            <a:avLst/>
          </a:prstGeom>
        </p:spPr>
      </p:pic>
      <p:sp>
        <p:nvSpPr>
          <p:cNvPr id="12" name="Actieknop: Aangepast 2">
            <a:hlinkClick r:id="" action="ppaction://noaction" highlightClick="1"/>
            <a:extLst>
              <a:ext uri="{FF2B5EF4-FFF2-40B4-BE49-F238E27FC236}">
                <a16:creationId xmlns:a16="http://schemas.microsoft.com/office/drawing/2014/main" id="{9FFBE355-DBF1-DDD2-66A0-FC6B3805A07C}"/>
              </a:ext>
            </a:extLst>
          </p:cNvPr>
          <p:cNvSpPr/>
          <p:nvPr/>
        </p:nvSpPr>
        <p:spPr>
          <a:xfrm>
            <a:off x="1394788" y="836999"/>
            <a:ext cx="719237" cy="337459"/>
          </a:xfrm>
          <a:prstGeom prst="actionButtonBlank">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Actieknop: Aangepast 7">
            <a:hlinkClick r:id="" action="ppaction://hlinkshowjump?jump=nextslide" highlightClick="1"/>
            <a:extLst>
              <a:ext uri="{FF2B5EF4-FFF2-40B4-BE49-F238E27FC236}">
                <a16:creationId xmlns:a16="http://schemas.microsoft.com/office/drawing/2014/main" id="{24D09890-600E-41D7-DF3A-0733B5688E38}"/>
              </a:ext>
            </a:extLst>
          </p:cNvPr>
          <p:cNvSpPr/>
          <p:nvPr/>
        </p:nvSpPr>
        <p:spPr>
          <a:xfrm>
            <a:off x="1645973" y="3216205"/>
            <a:ext cx="1189506" cy="449783"/>
          </a:xfrm>
          <a:prstGeom prst="actionButtonBlank">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4" name="Picture 2" descr="http://aniem.an.funpic.de/java/muisklik.gif">
            <a:extLst>
              <a:ext uri="{FF2B5EF4-FFF2-40B4-BE49-F238E27FC236}">
                <a16:creationId xmlns:a16="http://schemas.microsoft.com/office/drawing/2014/main" id="{99BE1215-B958-831B-8783-5F747854124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55936" y="3441096"/>
            <a:ext cx="746265" cy="360040"/>
          </a:xfrm>
          <a:prstGeom prst="rect">
            <a:avLst/>
          </a:prstGeom>
          <a:noFill/>
        </p:spPr>
      </p:pic>
      <p:sp>
        <p:nvSpPr>
          <p:cNvPr id="2" name="Tekstvak 1">
            <a:extLst>
              <a:ext uri="{FF2B5EF4-FFF2-40B4-BE49-F238E27FC236}">
                <a16:creationId xmlns:a16="http://schemas.microsoft.com/office/drawing/2014/main" id="{262FF509-3E65-5613-962F-9898099FE8F0}"/>
              </a:ext>
            </a:extLst>
          </p:cNvPr>
          <p:cNvSpPr txBox="1"/>
          <p:nvPr/>
        </p:nvSpPr>
        <p:spPr>
          <a:xfrm>
            <a:off x="1434787" y="836998"/>
            <a:ext cx="2007413" cy="323165"/>
          </a:xfrm>
          <a:prstGeom prst="rect">
            <a:avLst/>
          </a:prstGeom>
          <a:noFill/>
        </p:spPr>
        <p:txBody>
          <a:bodyPr wrap="square" rtlCol="0">
            <a:spAutoFit/>
          </a:bodyPr>
          <a:lstStyle/>
          <a:p>
            <a:r>
              <a:rPr lang="nl-BE" sz="1500" dirty="0">
                <a:solidFill>
                  <a:srgbClr val="575756"/>
                </a:solidFill>
              </a:rPr>
              <a:t>89200	Geriatrie 1</a:t>
            </a:r>
          </a:p>
        </p:txBody>
      </p:sp>
      <p:pic>
        <p:nvPicPr>
          <p:cNvPr id="4" name="Afbeelding 3">
            <a:hlinkClick r:id="" action="ppaction://hlinkshowjump?jump=nextslide"/>
            <a:extLst>
              <a:ext uri="{FF2B5EF4-FFF2-40B4-BE49-F238E27FC236}">
                <a16:creationId xmlns:a16="http://schemas.microsoft.com/office/drawing/2014/main" id="{DE188F07-38AC-60F5-367D-5291213571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338" y="5025210"/>
            <a:ext cx="810450" cy="792000"/>
          </a:xfrm>
          <a:prstGeom prst="rect">
            <a:avLst/>
          </a:prstGeom>
          <a:effectLst>
            <a:outerShdw blurRad="63500" sx="102000" sy="102000" algn="ctr" rotWithShape="0">
              <a:prstClr val="black">
                <a:alpha val="40000"/>
              </a:prstClr>
            </a:outerShdw>
          </a:effectLst>
        </p:spPr>
      </p:pic>
      <p:pic>
        <p:nvPicPr>
          <p:cNvPr id="7" name="Afbeelding 6">
            <a:hlinkClick r:id="" action="ppaction://hlinkshowjump?jump=nextslide"/>
            <a:extLst>
              <a:ext uri="{FF2B5EF4-FFF2-40B4-BE49-F238E27FC236}">
                <a16:creationId xmlns:a16="http://schemas.microsoft.com/office/drawing/2014/main" id="{35218805-D9FC-FA01-B1E0-6048075D9601}"/>
              </a:ext>
            </a:extLst>
          </p:cNvPr>
          <p:cNvPicPr>
            <a:picLocks/>
          </p:cNvPicPr>
          <p:nvPr/>
        </p:nvPicPr>
        <p:blipFill rotWithShape="1">
          <a:blip r:embed="rId5">
            <a:extLst>
              <a:ext uri="{28A0092B-C50C-407E-A947-70E740481C1C}">
                <a14:useLocalDpi xmlns:a14="http://schemas.microsoft.com/office/drawing/2010/main" val="0"/>
              </a:ext>
            </a:extLst>
          </a:blip>
          <a:srcRect l="13487" t="10338" r="11285"/>
          <a:stretch/>
        </p:blipFill>
        <p:spPr>
          <a:xfrm>
            <a:off x="2103725" y="5013243"/>
            <a:ext cx="792000" cy="792000"/>
          </a:xfrm>
          <a:prstGeom prst="rect">
            <a:avLst/>
          </a:prstGeom>
          <a:effectLst>
            <a:outerShdw blurRad="63500" sx="102000" sy="102000" algn="ctr" rotWithShape="0">
              <a:prstClr val="black">
                <a:alpha val="40000"/>
              </a:prstClr>
            </a:outerShdw>
          </a:effectLst>
        </p:spPr>
      </p:pic>
      <p:pic>
        <p:nvPicPr>
          <p:cNvPr id="8" name="Tijdelijke aanduiding voor inhoud 3">
            <a:hlinkClick r:id="" action="ppaction://hlinkshowjump?jump=nextslide"/>
            <a:extLst>
              <a:ext uri="{FF2B5EF4-FFF2-40B4-BE49-F238E27FC236}">
                <a16:creationId xmlns:a16="http://schemas.microsoft.com/office/drawing/2014/main" id="{4FD27D0E-967E-1AFE-8B01-3A435C5445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578" t="11368" r="14846" b="15912"/>
          <a:stretch/>
        </p:blipFill>
        <p:spPr>
          <a:xfrm>
            <a:off x="3526353" y="5026063"/>
            <a:ext cx="792385"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7255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0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1" presetClass="entr" presetSubtype="0" fill="hold" grpId="0" nodeType="afterEffect">
                                  <p:stCondLst>
                                    <p:cond delay="20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4500"/>
                            </p:stCondLst>
                            <p:childTnLst>
                              <p:par>
                                <p:cTn id="17" presetID="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DD296-83DB-4BF6-8587-B0A5E7EFC21A}"/>
              </a:ext>
            </a:extLst>
          </p:cNvPr>
          <p:cNvSpPr>
            <a:spLocks noGrp="1"/>
          </p:cNvSpPr>
          <p:nvPr>
            <p:ph type="title"/>
          </p:nvPr>
        </p:nvSpPr>
        <p:spPr/>
        <p:txBody>
          <a:bodyPr/>
          <a:lstStyle/>
          <a:p>
            <a:r>
              <a:rPr lang="nl-BE" dirty="0"/>
              <a:t>AWB opent zich</a:t>
            </a:r>
          </a:p>
        </p:txBody>
      </p:sp>
      <p:pic>
        <p:nvPicPr>
          <p:cNvPr id="6" name="Tijdelijke aanduiding voor inhoud 5">
            <a:extLst>
              <a:ext uri="{FF2B5EF4-FFF2-40B4-BE49-F238E27FC236}">
                <a16:creationId xmlns:a16="http://schemas.microsoft.com/office/drawing/2014/main" id="{AA417730-CD39-EF57-1191-DDF7DA810997}"/>
              </a:ext>
            </a:extLst>
          </p:cNvPr>
          <p:cNvPicPr>
            <a:picLocks noGrp="1" noChangeAspect="1"/>
          </p:cNvPicPr>
          <p:nvPr>
            <p:ph sz="quarter" idx="10"/>
          </p:nvPr>
        </p:nvPicPr>
        <p:blipFill>
          <a:blip r:embed="rId2"/>
          <a:stretch>
            <a:fillRect/>
          </a:stretch>
        </p:blipFill>
        <p:spPr>
          <a:xfrm>
            <a:off x="838200" y="2147283"/>
            <a:ext cx="5148263" cy="3384172"/>
          </a:xfrm>
          <a:prstGeom prst="rect">
            <a:avLst/>
          </a:prstGeom>
        </p:spPr>
      </p:pic>
      <p:pic>
        <p:nvPicPr>
          <p:cNvPr id="7" name="Tijdelijke aanduiding voor inhoud 3">
            <a:hlinkClick r:id="rId3" action="ppaction://hlinksldjump"/>
            <a:extLst>
              <a:ext uri="{FF2B5EF4-FFF2-40B4-BE49-F238E27FC236}">
                <a16:creationId xmlns:a16="http://schemas.microsoft.com/office/drawing/2014/main" id="{15E4D89F-712C-FEB7-BCF3-F55D8D1509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78" t="11368" r="14846" b="15912"/>
          <a:stretch/>
        </p:blipFill>
        <p:spPr>
          <a:xfrm>
            <a:off x="6717159" y="2087267"/>
            <a:ext cx="792385" cy="792000"/>
          </a:xfrm>
          <a:prstGeom prst="rect">
            <a:avLst/>
          </a:prstGeom>
          <a:effectLst>
            <a:outerShdw blurRad="63500" sx="102000" sy="102000" algn="ctr" rotWithShape="0">
              <a:prstClr val="black">
                <a:alpha val="40000"/>
              </a:prstClr>
            </a:outerShdw>
          </a:effectLst>
        </p:spPr>
      </p:pic>
      <p:pic>
        <p:nvPicPr>
          <p:cNvPr id="8" name="Afbeelding 7">
            <a:hlinkClick r:id="rId5" action="ppaction://hlinksldjump"/>
            <a:extLst>
              <a:ext uri="{FF2B5EF4-FFF2-40B4-BE49-F238E27FC236}">
                <a16:creationId xmlns:a16="http://schemas.microsoft.com/office/drawing/2014/main" id="{0BC0B2D4-0A7F-3E04-FC1D-2C67D6DAB378}"/>
              </a:ext>
            </a:extLst>
          </p:cNvPr>
          <p:cNvPicPr>
            <a:picLocks/>
          </p:cNvPicPr>
          <p:nvPr/>
        </p:nvPicPr>
        <p:blipFill rotWithShape="1">
          <a:blip r:embed="rId6">
            <a:extLst>
              <a:ext uri="{28A0092B-C50C-407E-A947-70E740481C1C}">
                <a14:useLocalDpi xmlns:a14="http://schemas.microsoft.com/office/drawing/2010/main" val="0"/>
              </a:ext>
            </a:extLst>
          </a:blip>
          <a:srcRect l="13487" t="10338" r="11285"/>
          <a:stretch/>
        </p:blipFill>
        <p:spPr>
          <a:xfrm>
            <a:off x="8404401" y="2105468"/>
            <a:ext cx="792000" cy="792000"/>
          </a:xfrm>
          <a:prstGeom prst="rect">
            <a:avLst/>
          </a:prstGeom>
          <a:effectLst>
            <a:outerShdw blurRad="63500" sx="102000" sy="102000" algn="ctr" rotWithShape="0">
              <a:prstClr val="black">
                <a:alpha val="40000"/>
              </a:prstClr>
            </a:outerShdw>
          </a:effectLst>
        </p:spPr>
      </p:pic>
      <p:pic>
        <p:nvPicPr>
          <p:cNvPr id="9" name="Afbeelding 8">
            <a:hlinkClick r:id="rId3" action="ppaction://hlinksldjump"/>
            <a:extLst>
              <a:ext uri="{FF2B5EF4-FFF2-40B4-BE49-F238E27FC236}">
                <a16:creationId xmlns:a16="http://schemas.microsoft.com/office/drawing/2014/main" id="{6134F597-BEE5-5FE1-EC8A-D4BFB1617B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91259" y="2113754"/>
            <a:ext cx="810450"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142111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6E1FEC-B849-31F1-20A6-85D6AD858B88}"/>
              </a:ext>
            </a:extLst>
          </p:cNvPr>
          <p:cNvSpPr>
            <a:spLocks noGrp="1"/>
          </p:cNvSpPr>
          <p:nvPr>
            <p:ph type="title"/>
          </p:nvPr>
        </p:nvSpPr>
        <p:spPr/>
        <p:txBody>
          <a:bodyPr/>
          <a:lstStyle/>
          <a:p>
            <a:r>
              <a:rPr lang="nl-BE" dirty="0"/>
              <a:t>Hoe open ik het zorgdossier?</a:t>
            </a:r>
          </a:p>
        </p:txBody>
      </p:sp>
      <p:pic>
        <p:nvPicPr>
          <p:cNvPr id="4" name="Afbeelding 3">
            <a:hlinkClick r:id="" action="ppaction://hlinkshowjump?jump=nextslide"/>
            <a:extLst>
              <a:ext uri="{FF2B5EF4-FFF2-40B4-BE49-F238E27FC236}">
                <a16:creationId xmlns:a16="http://schemas.microsoft.com/office/drawing/2014/main" id="{31EFC223-DBD9-701D-4970-97804E67B0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037" y="495252"/>
            <a:ext cx="810450" cy="792000"/>
          </a:xfrm>
          <a:prstGeom prst="rect">
            <a:avLst/>
          </a:prstGeom>
          <a:effectLst>
            <a:outerShdw blurRad="63500" sx="102000" sy="102000" algn="ctr" rotWithShape="0">
              <a:prstClr val="black">
                <a:alpha val="40000"/>
              </a:prstClr>
            </a:outerShdw>
          </a:effectLst>
        </p:spPr>
      </p:pic>
      <p:pic>
        <p:nvPicPr>
          <p:cNvPr id="6" name="Tijdelijke aanduiding voor inhoud 3">
            <a:hlinkClick r:id="" action="ppaction://hlinkshowjump?jump=nextslide"/>
            <a:extLst>
              <a:ext uri="{FF2B5EF4-FFF2-40B4-BE49-F238E27FC236}">
                <a16:creationId xmlns:a16="http://schemas.microsoft.com/office/drawing/2014/main" id="{0A96FB8E-175D-9386-EA75-4B305CA075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78" t="11368" r="14846" b="15912"/>
          <a:stretch/>
        </p:blipFill>
        <p:spPr>
          <a:xfrm>
            <a:off x="8726508" y="495252"/>
            <a:ext cx="792385"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785167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73935C-9A96-BD65-69F9-5CD7CFFEAED9}"/>
              </a:ext>
            </a:extLst>
          </p:cNvPr>
          <p:cNvSpPr>
            <a:spLocks noGrp="1"/>
          </p:cNvSpPr>
          <p:nvPr>
            <p:ph type="title"/>
          </p:nvPr>
        </p:nvSpPr>
        <p:spPr>
          <a:xfrm>
            <a:off x="838200" y="365125"/>
            <a:ext cx="10515600" cy="1325563"/>
          </a:xfrm>
        </p:spPr>
        <p:txBody>
          <a:bodyPr anchor="ctr">
            <a:normAutofit/>
          </a:bodyPr>
          <a:lstStyle/>
          <a:p>
            <a:r>
              <a:rPr lang="nl-BE"/>
              <a:t>Open een aanwezigheidsbeeld</a:t>
            </a:r>
            <a:endParaRPr lang="nl-BE" dirty="0"/>
          </a:p>
        </p:txBody>
      </p:sp>
      <p:pic>
        <p:nvPicPr>
          <p:cNvPr id="6" name="Tijdelijke aanduiding voor inhoud 5" descr="Afbeelding met tekst, schermopname, nummer, software&#10;&#10;Automatisch gegenereerde beschrijving">
            <a:extLst>
              <a:ext uri="{FF2B5EF4-FFF2-40B4-BE49-F238E27FC236}">
                <a16:creationId xmlns:a16="http://schemas.microsoft.com/office/drawing/2014/main" id="{6ADBC7E4-6CA4-5623-B72D-72FB6A1AFD8A}"/>
              </a:ext>
            </a:extLst>
          </p:cNvPr>
          <p:cNvPicPr>
            <a:picLocks noGrp="1" noChangeAspect="1"/>
          </p:cNvPicPr>
          <p:nvPr>
            <p:ph sz="quarter" idx="10"/>
          </p:nvPr>
        </p:nvPicPr>
        <p:blipFill>
          <a:blip r:embed="rId2"/>
          <a:srcRect l="18814" r="13231" b="-1"/>
          <a:stretch/>
        </p:blipFill>
        <p:spPr>
          <a:xfrm>
            <a:off x="838200" y="1803400"/>
            <a:ext cx="5148000" cy="4071938"/>
          </a:xfrm>
          <a:prstGeom prst="rect">
            <a:avLst/>
          </a:prstGeom>
          <a:noFill/>
        </p:spPr>
      </p:pic>
      <p:sp>
        <p:nvSpPr>
          <p:cNvPr id="5" name="Tijdelijke aanduiding voor inhoud 4">
            <a:extLst>
              <a:ext uri="{FF2B5EF4-FFF2-40B4-BE49-F238E27FC236}">
                <a16:creationId xmlns:a16="http://schemas.microsoft.com/office/drawing/2014/main" id="{8E9701EE-C31C-5B67-88C8-3D51329ECFBC}"/>
              </a:ext>
            </a:extLst>
          </p:cNvPr>
          <p:cNvSpPr>
            <a:spLocks noGrp="1"/>
          </p:cNvSpPr>
          <p:nvPr>
            <p:ph sz="quarter" idx="11"/>
          </p:nvPr>
        </p:nvSpPr>
        <p:spPr>
          <a:xfrm>
            <a:off x="6205802" y="1803400"/>
            <a:ext cx="5148000" cy="4071938"/>
          </a:xfrm>
        </p:spPr>
        <p:txBody>
          <a:bodyPr>
            <a:normAutofit/>
          </a:bodyPr>
          <a:lstStyle/>
          <a:p>
            <a:r>
              <a:rPr lang="nl-BE" dirty="0"/>
              <a:t>Selecteer 1 of meerdere patiënten door er op te klikken</a:t>
            </a:r>
          </a:p>
          <a:p>
            <a:pPr marL="0" indent="0">
              <a:buNone/>
            </a:pPr>
            <a:r>
              <a:rPr lang="nl-BE" dirty="0"/>
              <a:t>(voor meerdere patiënt hou je de knop Ctrl in en selecteer je de patiënten)</a:t>
            </a:r>
          </a:p>
        </p:txBody>
      </p:sp>
      <p:cxnSp>
        <p:nvCxnSpPr>
          <p:cNvPr id="8" name="Rechte verbindingslijn met pijl 7">
            <a:extLst>
              <a:ext uri="{FF2B5EF4-FFF2-40B4-BE49-F238E27FC236}">
                <a16:creationId xmlns:a16="http://schemas.microsoft.com/office/drawing/2014/main" id="{F9AEEBEF-7F57-6433-ABF2-535531481ABB}"/>
              </a:ext>
            </a:extLst>
          </p:cNvPr>
          <p:cNvCxnSpPr>
            <a:cxnSpLocks/>
          </p:cNvCxnSpPr>
          <p:nvPr/>
        </p:nvCxnSpPr>
        <p:spPr>
          <a:xfrm flipH="1">
            <a:off x="4542503" y="2084173"/>
            <a:ext cx="1726492" cy="10621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Tijdelijke aanduiding voor inhoud 3">
            <a:hlinkClick r:id="" action="ppaction://hlinkshowjump?jump=nextslide"/>
            <a:extLst>
              <a:ext uri="{FF2B5EF4-FFF2-40B4-BE49-F238E27FC236}">
                <a16:creationId xmlns:a16="http://schemas.microsoft.com/office/drawing/2014/main" id="{C10B3FDE-B33E-0DDB-26E3-0AA8C7335A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78" t="11368" r="14846" b="15912"/>
          <a:stretch/>
        </p:blipFill>
        <p:spPr>
          <a:xfrm>
            <a:off x="8929515" y="409478"/>
            <a:ext cx="792385" cy="792000"/>
          </a:xfrm>
          <a:prstGeom prst="rect">
            <a:avLst/>
          </a:prstGeom>
          <a:effectLst>
            <a:outerShdw blurRad="63500" sx="102000" sy="102000" algn="ctr" rotWithShape="0">
              <a:prstClr val="black">
                <a:alpha val="40000"/>
              </a:prstClr>
            </a:outerShdw>
          </a:effectLst>
        </p:spPr>
      </p:pic>
      <p:pic>
        <p:nvPicPr>
          <p:cNvPr id="11" name="Afbeelding 10">
            <a:hlinkClick r:id="" action="ppaction://hlinkshowjump?jump=nextslide"/>
            <a:extLst>
              <a:ext uri="{FF2B5EF4-FFF2-40B4-BE49-F238E27FC236}">
                <a16:creationId xmlns:a16="http://schemas.microsoft.com/office/drawing/2014/main" id="{5788FF42-9542-220A-5B62-F6E8F51ED5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1627" y="400340"/>
            <a:ext cx="810450"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51765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A5799-48B2-AE30-EC7B-783D6EC60B27}"/>
              </a:ext>
            </a:extLst>
          </p:cNvPr>
          <p:cNvSpPr>
            <a:spLocks noGrp="1"/>
          </p:cNvSpPr>
          <p:nvPr>
            <p:ph type="title"/>
          </p:nvPr>
        </p:nvSpPr>
        <p:spPr/>
        <p:txBody>
          <a:bodyPr/>
          <a:lstStyle/>
          <a:p>
            <a:r>
              <a:rPr lang="nl-BE" dirty="0"/>
              <a:t>Open het zorgdossier : klik op </a:t>
            </a:r>
          </a:p>
        </p:txBody>
      </p:sp>
      <p:pic>
        <p:nvPicPr>
          <p:cNvPr id="8" name="Afbeelding 7">
            <a:extLst>
              <a:ext uri="{FF2B5EF4-FFF2-40B4-BE49-F238E27FC236}">
                <a16:creationId xmlns:a16="http://schemas.microsoft.com/office/drawing/2014/main" id="{F3C48C7B-4042-3A17-6052-27B6547FD613}"/>
              </a:ext>
            </a:extLst>
          </p:cNvPr>
          <p:cNvPicPr>
            <a:picLocks noChangeAspect="1"/>
          </p:cNvPicPr>
          <p:nvPr/>
        </p:nvPicPr>
        <p:blipFill rotWithShape="1">
          <a:blip r:embed="rId2"/>
          <a:srcRect l="-1" r="10922" b="6843"/>
          <a:stretch/>
        </p:blipFill>
        <p:spPr>
          <a:xfrm>
            <a:off x="8779801" y="770627"/>
            <a:ext cx="619571" cy="448573"/>
          </a:xfrm>
          <a:prstGeom prst="rect">
            <a:avLst/>
          </a:prstGeom>
        </p:spPr>
      </p:pic>
      <p:pic>
        <p:nvPicPr>
          <p:cNvPr id="14" name="Tijdelijke aanduiding voor inhoud 13">
            <a:extLst>
              <a:ext uri="{FF2B5EF4-FFF2-40B4-BE49-F238E27FC236}">
                <a16:creationId xmlns:a16="http://schemas.microsoft.com/office/drawing/2014/main" id="{94F3F2F2-F025-8BB8-23CC-4F447CBE8F05}"/>
              </a:ext>
            </a:extLst>
          </p:cNvPr>
          <p:cNvPicPr>
            <a:picLocks noGrp="1" noChangeAspect="1"/>
          </p:cNvPicPr>
          <p:nvPr>
            <p:ph sz="quarter" idx="10"/>
          </p:nvPr>
        </p:nvPicPr>
        <p:blipFill>
          <a:blip r:embed="rId3"/>
          <a:stretch>
            <a:fillRect/>
          </a:stretch>
        </p:blipFill>
        <p:spPr>
          <a:xfrm>
            <a:off x="1843216" y="1690687"/>
            <a:ext cx="6944450" cy="3630955"/>
          </a:xfrm>
        </p:spPr>
      </p:pic>
      <p:pic>
        <p:nvPicPr>
          <p:cNvPr id="4" name="Tijdelijke aanduiding voor inhoud 3">
            <a:hlinkClick r:id="" action="ppaction://hlinkshowjump?jump=nextslide"/>
            <a:extLst>
              <a:ext uri="{FF2B5EF4-FFF2-40B4-BE49-F238E27FC236}">
                <a16:creationId xmlns:a16="http://schemas.microsoft.com/office/drawing/2014/main" id="{43AF262D-C0FA-C84D-1AB6-310E4D0916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78" t="11368" r="14846" b="15912"/>
          <a:stretch/>
        </p:blipFill>
        <p:spPr>
          <a:xfrm>
            <a:off x="9556399" y="4925642"/>
            <a:ext cx="792385" cy="792000"/>
          </a:xfrm>
          <a:prstGeom prst="rect">
            <a:avLst/>
          </a:prstGeom>
          <a:effectLst>
            <a:outerShdw blurRad="63500" sx="102000" sy="102000" algn="ctr" rotWithShape="0">
              <a:prstClr val="black">
                <a:alpha val="40000"/>
              </a:prstClr>
            </a:outerShdw>
          </a:effectLst>
        </p:spPr>
      </p:pic>
      <p:pic>
        <p:nvPicPr>
          <p:cNvPr id="5" name="Afbeelding 4">
            <a:hlinkClick r:id="" action="ppaction://hlinkshowjump?jump=nextslide"/>
            <a:extLst>
              <a:ext uri="{FF2B5EF4-FFF2-40B4-BE49-F238E27FC236}">
                <a16:creationId xmlns:a16="http://schemas.microsoft.com/office/drawing/2014/main" id="{FFC74131-A00E-D4C1-3BF3-42A6EC211B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8511" y="4916504"/>
            <a:ext cx="810450"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349408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5A18C-FFEB-CD48-DCD0-406AD43E5E5B}"/>
              </a:ext>
            </a:extLst>
          </p:cNvPr>
          <p:cNvSpPr>
            <a:spLocks noGrp="1"/>
          </p:cNvSpPr>
          <p:nvPr>
            <p:ph type="title"/>
          </p:nvPr>
        </p:nvSpPr>
        <p:spPr/>
        <p:txBody>
          <a:bodyPr/>
          <a:lstStyle/>
          <a:p>
            <a:r>
              <a:rPr lang="nl-BE" dirty="0"/>
              <a:t>Het zorgdossier opent zich</a:t>
            </a:r>
          </a:p>
        </p:txBody>
      </p:sp>
      <p:sp>
        <p:nvSpPr>
          <p:cNvPr id="5" name="Tijdelijke aanduiding voor inhoud 4">
            <a:extLst>
              <a:ext uri="{FF2B5EF4-FFF2-40B4-BE49-F238E27FC236}">
                <a16:creationId xmlns:a16="http://schemas.microsoft.com/office/drawing/2014/main" id="{6F3FE0ED-72F4-CC09-F044-068E199D27CC}"/>
              </a:ext>
            </a:extLst>
          </p:cNvPr>
          <p:cNvSpPr>
            <a:spLocks noGrp="1"/>
          </p:cNvSpPr>
          <p:nvPr>
            <p:ph sz="quarter" idx="11"/>
          </p:nvPr>
        </p:nvSpPr>
        <p:spPr>
          <a:xfrm>
            <a:off x="7226710" y="1690688"/>
            <a:ext cx="4601496" cy="1858757"/>
          </a:xfrm>
        </p:spPr>
        <p:txBody>
          <a:bodyPr/>
          <a:lstStyle/>
          <a:p>
            <a:pPr marL="0" indent="0">
              <a:buNone/>
            </a:pPr>
            <a:r>
              <a:rPr lang="nl-BE" dirty="0"/>
              <a:t>Hiermee gaat je patiëntendossier open in de </a:t>
            </a:r>
            <a:r>
              <a:rPr lang="nl-BE" u="sng" dirty="0"/>
              <a:t>module ZORG</a:t>
            </a:r>
          </a:p>
        </p:txBody>
      </p:sp>
      <p:pic>
        <p:nvPicPr>
          <p:cNvPr id="6" name="Tijdelijke aanduiding voor inhoud 3">
            <a:hlinkClick r:id="rId2" action="ppaction://hlinksldjump"/>
            <a:extLst>
              <a:ext uri="{FF2B5EF4-FFF2-40B4-BE49-F238E27FC236}">
                <a16:creationId xmlns:a16="http://schemas.microsoft.com/office/drawing/2014/main" id="{DB0F3383-3CFD-C096-E1CB-A3C91C1A5E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78" t="11368" r="14846" b="15912"/>
          <a:stretch/>
        </p:blipFill>
        <p:spPr>
          <a:xfrm>
            <a:off x="8185299" y="559044"/>
            <a:ext cx="792385" cy="792000"/>
          </a:xfrm>
          <a:prstGeom prst="rect">
            <a:avLst/>
          </a:prstGeom>
          <a:effectLst>
            <a:outerShdw blurRad="63500" sx="102000" sy="102000" algn="ctr" rotWithShape="0">
              <a:prstClr val="black">
                <a:alpha val="40000"/>
              </a:prstClr>
            </a:outerShdw>
          </a:effectLst>
        </p:spPr>
      </p:pic>
      <p:pic>
        <p:nvPicPr>
          <p:cNvPr id="7" name="Afbeelding 6">
            <a:hlinkClick r:id="rId2" action="ppaction://hlinksldjump"/>
            <a:extLst>
              <a:ext uri="{FF2B5EF4-FFF2-40B4-BE49-F238E27FC236}">
                <a16:creationId xmlns:a16="http://schemas.microsoft.com/office/drawing/2014/main" id="{33198F65-D555-8A8B-59BC-7E253655BF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3064" y="559044"/>
            <a:ext cx="810450" cy="792000"/>
          </a:xfrm>
          <a:prstGeom prst="rect">
            <a:avLst/>
          </a:prstGeom>
          <a:effectLst>
            <a:outerShdw blurRad="63500" sx="102000" sy="102000" algn="ctr" rotWithShape="0">
              <a:prstClr val="black">
                <a:alpha val="40000"/>
              </a:prstClr>
            </a:outerShdw>
          </a:effectLst>
        </p:spPr>
      </p:pic>
      <p:pic>
        <p:nvPicPr>
          <p:cNvPr id="13" name="Tijdelijke aanduiding voor inhoud 12">
            <a:extLst>
              <a:ext uri="{FF2B5EF4-FFF2-40B4-BE49-F238E27FC236}">
                <a16:creationId xmlns:a16="http://schemas.microsoft.com/office/drawing/2014/main" id="{A935193E-7CE9-48E0-0C3B-68B369BA837D}"/>
              </a:ext>
            </a:extLst>
          </p:cNvPr>
          <p:cNvPicPr>
            <a:picLocks noGrp="1" noChangeAspect="1"/>
          </p:cNvPicPr>
          <p:nvPr>
            <p:ph sz="quarter" idx="10"/>
          </p:nvPr>
        </p:nvPicPr>
        <p:blipFill>
          <a:blip r:embed="rId5"/>
          <a:stretch>
            <a:fillRect/>
          </a:stretch>
        </p:blipFill>
        <p:spPr>
          <a:xfrm>
            <a:off x="838198" y="1351044"/>
            <a:ext cx="6064045" cy="4456021"/>
          </a:xfrm>
        </p:spPr>
      </p:pic>
    </p:spTree>
    <p:extLst>
      <p:ext uri="{BB962C8B-B14F-4D97-AF65-F5344CB8AC3E}">
        <p14:creationId xmlns:p14="http://schemas.microsoft.com/office/powerpoint/2010/main" val="25588925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917A45-AD51-C8F0-15B8-937FBA4FB3E4}"/>
              </a:ext>
            </a:extLst>
          </p:cNvPr>
          <p:cNvSpPr>
            <a:spLocks noGrp="1"/>
          </p:cNvSpPr>
          <p:nvPr>
            <p:ph type="title"/>
          </p:nvPr>
        </p:nvSpPr>
        <p:spPr/>
        <p:txBody>
          <a:bodyPr/>
          <a:lstStyle/>
          <a:p>
            <a:r>
              <a:rPr lang="nl-BE" dirty="0"/>
              <a:t>Hoe registreer ik een zorg?</a:t>
            </a:r>
          </a:p>
        </p:txBody>
      </p:sp>
      <p:pic>
        <p:nvPicPr>
          <p:cNvPr id="4" name="Tijdelijke aanduiding voor inhoud 3">
            <a:hlinkClick r:id="" action="ppaction://hlinkshowjump?jump=nextslide"/>
            <a:extLst>
              <a:ext uri="{FF2B5EF4-FFF2-40B4-BE49-F238E27FC236}">
                <a16:creationId xmlns:a16="http://schemas.microsoft.com/office/drawing/2014/main" id="{6F0E3AB2-3E14-6BD9-0037-AE66A86667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78" t="11368" r="14846" b="15912"/>
          <a:stretch/>
        </p:blipFill>
        <p:spPr>
          <a:xfrm>
            <a:off x="8798886" y="3429000"/>
            <a:ext cx="792385" cy="792000"/>
          </a:xfrm>
          <a:prstGeom prst="rect">
            <a:avLst/>
          </a:prstGeom>
          <a:effectLst>
            <a:outerShdw blurRad="63500" sx="102000" sy="102000" algn="ctr" rotWithShape="0">
              <a:prstClr val="black">
                <a:alpha val="40000"/>
              </a:prstClr>
            </a:outerShdw>
          </a:effectLst>
        </p:spPr>
      </p:pic>
      <p:pic>
        <p:nvPicPr>
          <p:cNvPr id="5" name="Afbeelding 4">
            <a:hlinkClick r:id="" action="ppaction://hlinkshowjump?jump=nextslide"/>
            <a:extLst>
              <a:ext uri="{FF2B5EF4-FFF2-40B4-BE49-F238E27FC236}">
                <a16:creationId xmlns:a16="http://schemas.microsoft.com/office/drawing/2014/main" id="{B9084F15-CC30-48BB-E78E-D8A17930CE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0998" y="3419862"/>
            <a:ext cx="810450"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961961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58018B-87D7-C08D-E33F-78EAC8181939}"/>
              </a:ext>
            </a:extLst>
          </p:cNvPr>
          <p:cNvSpPr>
            <a:spLocks noGrp="1"/>
          </p:cNvSpPr>
          <p:nvPr>
            <p:ph type="title"/>
          </p:nvPr>
        </p:nvSpPr>
        <p:spPr/>
        <p:txBody>
          <a:bodyPr/>
          <a:lstStyle/>
          <a:p>
            <a:r>
              <a:rPr lang="nl-BE" dirty="0"/>
              <a:t>De zorgmodule = het zorgdossier</a:t>
            </a:r>
          </a:p>
        </p:txBody>
      </p:sp>
      <p:sp>
        <p:nvSpPr>
          <p:cNvPr id="5" name="Tijdelijke aanduiding voor inhoud 4">
            <a:extLst>
              <a:ext uri="{FF2B5EF4-FFF2-40B4-BE49-F238E27FC236}">
                <a16:creationId xmlns:a16="http://schemas.microsoft.com/office/drawing/2014/main" id="{507ED25E-4DC0-4D56-D3AD-D84C4AB743D1}"/>
              </a:ext>
            </a:extLst>
          </p:cNvPr>
          <p:cNvSpPr>
            <a:spLocks noGrp="1"/>
          </p:cNvSpPr>
          <p:nvPr>
            <p:ph sz="quarter" idx="11"/>
          </p:nvPr>
        </p:nvSpPr>
        <p:spPr>
          <a:xfrm>
            <a:off x="8377083" y="1504335"/>
            <a:ext cx="3458483" cy="3894118"/>
          </a:xfrm>
        </p:spPr>
        <p:txBody>
          <a:bodyPr>
            <a:normAutofit fontScale="85000" lnSpcReduction="20000"/>
          </a:bodyPr>
          <a:lstStyle/>
          <a:p>
            <a:r>
              <a:rPr lang="nl-BE" dirty="0">
                <a:latin typeface="Aptos "/>
              </a:rPr>
              <a:t>Elk overzicht is specifiek voor de eenheid ontworpen </a:t>
            </a:r>
          </a:p>
          <a:p>
            <a:pPr marL="0" indent="0">
              <a:buNone/>
            </a:pPr>
            <a:endParaRPr lang="nl-BE" dirty="0">
              <a:latin typeface="Aptos "/>
            </a:endParaRPr>
          </a:p>
          <a:p>
            <a:r>
              <a:rPr lang="nl-BE" dirty="0">
                <a:latin typeface="Aptos "/>
              </a:rPr>
              <a:t>De dag of shift die je opent staat licht paars gekleurd</a:t>
            </a:r>
          </a:p>
          <a:p>
            <a:pPr marL="0" indent="0">
              <a:buNone/>
            </a:pPr>
            <a:endParaRPr lang="nl-BE" dirty="0">
              <a:latin typeface="Aptos "/>
            </a:endParaRPr>
          </a:p>
          <a:p>
            <a:pPr marL="0" indent="0">
              <a:buNone/>
            </a:pPr>
            <a:r>
              <a:rPr lang="nl-BE" dirty="0">
                <a:latin typeface="Aptos "/>
              </a:rPr>
              <a:t>O(-</a:t>
            </a:r>
            <a:r>
              <a:rPr lang="nl-BE" dirty="0" err="1">
                <a:latin typeface="Aptos "/>
              </a:rPr>
              <a:t>chtend</a:t>
            </a:r>
            <a:r>
              <a:rPr lang="nl-BE" dirty="0">
                <a:latin typeface="Aptos "/>
              </a:rPr>
              <a:t>): 6u30-12u55 </a:t>
            </a:r>
          </a:p>
          <a:p>
            <a:pPr marL="0" indent="0">
              <a:buNone/>
            </a:pPr>
            <a:r>
              <a:rPr lang="nl-BE" dirty="0">
                <a:latin typeface="Aptos "/>
              </a:rPr>
              <a:t>A (-vond):     13u-21u</a:t>
            </a:r>
          </a:p>
          <a:p>
            <a:pPr marL="0" indent="0">
              <a:buNone/>
            </a:pPr>
            <a:r>
              <a:rPr lang="nl-BE" dirty="0">
                <a:latin typeface="Aptos "/>
              </a:rPr>
              <a:t>N (-acht):     21u05-6u25</a:t>
            </a:r>
          </a:p>
        </p:txBody>
      </p:sp>
      <p:pic>
        <p:nvPicPr>
          <p:cNvPr id="11" name="Tijdelijke aanduiding voor inhoud 10">
            <a:extLst>
              <a:ext uri="{FF2B5EF4-FFF2-40B4-BE49-F238E27FC236}">
                <a16:creationId xmlns:a16="http://schemas.microsoft.com/office/drawing/2014/main" id="{5FA3B11A-FF76-DFB3-90D9-B7F07E206E4B}"/>
              </a:ext>
            </a:extLst>
          </p:cNvPr>
          <p:cNvPicPr>
            <a:picLocks noGrp="1" noChangeAspect="1"/>
          </p:cNvPicPr>
          <p:nvPr>
            <p:ph sz="quarter" idx="10"/>
          </p:nvPr>
        </p:nvPicPr>
        <p:blipFill>
          <a:blip r:embed="rId2"/>
          <a:stretch>
            <a:fillRect/>
          </a:stretch>
        </p:blipFill>
        <p:spPr>
          <a:xfrm>
            <a:off x="838200" y="1377623"/>
            <a:ext cx="7538883" cy="3738115"/>
          </a:xfrm>
        </p:spPr>
      </p:pic>
      <p:pic>
        <p:nvPicPr>
          <p:cNvPr id="4" name="Tijdelijke aanduiding voor inhoud 3">
            <a:hlinkClick r:id="" action="ppaction://hlinkshowjump?jump=nextslide"/>
            <a:extLst>
              <a:ext uri="{FF2B5EF4-FFF2-40B4-BE49-F238E27FC236}">
                <a16:creationId xmlns:a16="http://schemas.microsoft.com/office/drawing/2014/main" id="{B8527067-149E-2532-23B0-024C86841B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78" t="11368" r="14846" b="15912"/>
          <a:stretch/>
        </p:blipFill>
        <p:spPr>
          <a:xfrm>
            <a:off x="8276372" y="5489515"/>
            <a:ext cx="792385" cy="792000"/>
          </a:xfrm>
          <a:prstGeom prst="rect">
            <a:avLst/>
          </a:prstGeom>
          <a:effectLst>
            <a:outerShdw blurRad="63500" sx="102000" sy="102000" algn="ctr" rotWithShape="0">
              <a:prstClr val="black">
                <a:alpha val="40000"/>
              </a:prstClr>
            </a:outerShdw>
          </a:effectLst>
        </p:spPr>
      </p:pic>
      <p:pic>
        <p:nvPicPr>
          <p:cNvPr id="6" name="Afbeelding 5">
            <a:hlinkClick r:id="" action="ppaction://hlinkshowjump?jump=nextslide"/>
            <a:extLst>
              <a:ext uri="{FF2B5EF4-FFF2-40B4-BE49-F238E27FC236}">
                <a16:creationId xmlns:a16="http://schemas.microsoft.com/office/drawing/2014/main" id="{E4A05E81-04A5-80CF-54CE-F45D839918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8484" y="5480377"/>
            <a:ext cx="810450"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651119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0CE17-5607-E39A-5D68-67D213709490}"/>
              </a:ext>
            </a:extLst>
          </p:cNvPr>
          <p:cNvSpPr>
            <a:spLocks noGrp="1"/>
          </p:cNvSpPr>
          <p:nvPr>
            <p:ph type="title"/>
          </p:nvPr>
        </p:nvSpPr>
        <p:spPr/>
        <p:txBody>
          <a:bodyPr/>
          <a:lstStyle/>
          <a:p>
            <a:r>
              <a:rPr lang="nl-BE" dirty="0"/>
              <a:t>Open een zorgdefinitie/ handeling</a:t>
            </a:r>
          </a:p>
        </p:txBody>
      </p:sp>
      <p:pic>
        <p:nvPicPr>
          <p:cNvPr id="7" name="Tijdelijke aanduiding voor inhoud 6">
            <a:extLst>
              <a:ext uri="{FF2B5EF4-FFF2-40B4-BE49-F238E27FC236}">
                <a16:creationId xmlns:a16="http://schemas.microsoft.com/office/drawing/2014/main" id="{608F1EE0-9E75-851D-E304-0008AAF8D629}"/>
              </a:ext>
            </a:extLst>
          </p:cNvPr>
          <p:cNvPicPr>
            <a:picLocks noGrp="1" noChangeAspect="1"/>
          </p:cNvPicPr>
          <p:nvPr>
            <p:ph sz="quarter" idx="10"/>
          </p:nvPr>
        </p:nvPicPr>
        <p:blipFill>
          <a:blip r:embed="rId2"/>
          <a:stretch>
            <a:fillRect/>
          </a:stretch>
        </p:blipFill>
        <p:spPr>
          <a:xfrm>
            <a:off x="514159" y="1514168"/>
            <a:ext cx="11317607" cy="4179763"/>
          </a:xfrm>
        </p:spPr>
      </p:pic>
      <p:pic>
        <p:nvPicPr>
          <p:cNvPr id="4" name="Tijdelijke aanduiding voor inhoud 3">
            <a:hlinkClick r:id="" action="ppaction://hlinkshowjump?jump=nextslide"/>
            <a:extLst>
              <a:ext uri="{FF2B5EF4-FFF2-40B4-BE49-F238E27FC236}">
                <a16:creationId xmlns:a16="http://schemas.microsoft.com/office/drawing/2014/main" id="{EF7B4F38-C13D-1E1E-BF45-D84293BF09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78" t="11368" r="14846" b="15912"/>
          <a:stretch/>
        </p:blipFill>
        <p:spPr>
          <a:xfrm>
            <a:off x="8543371" y="5890749"/>
            <a:ext cx="792385" cy="792000"/>
          </a:xfrm>
          <a:prstGeom prst="rect">
            <a:avLst/>
          </a:prstGeom>
          <a:effectLst>
            <a:outerShdw blurRad="63500" sx="102000" sy="102000" algn="ctr" rotWithShape="0">
              <a:prstClr val="black">
                <a:alpha val="40000"/>
              </a:prstClr>
            </a:outerShdw>
          </a:effectLst>
        </p:spPr>
      </p:pic>
      <p:pic>
        <p:nvPicPr>
          <p:cNvPr id="5" name="Afbeelding 4">
            <a:hlinkClick r:id="" action="ppaction://hlinkshowjump?jump=nextslide"/>
            <a:extLst>
              <a:ext uri="{FF2B5EF4-FFF2-40B4-BE49-F238E27FC236}">
                <a16:creationId xmlns:a16="http://schemas.microsoft.com/office/drawing/2014/main" id="{430ECB1B-0274-242D-198B-4D9CFC6FE1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5483" y="5881611"/>
            <a:ext cx="810450"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752976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EC519-09CC-5EB7-74A2-C399C1D68ED2}"/>
              </a:ext>
            </a:extLst>
          </p:cNvPr>
          <p:cNvSpPr>
            <a:spLocks noGrp="1"/>
          </p:cNvSpPr>
          <p:nvPr>
            <p:ph type="title"/>
          </p:nvPr>
        </p:nvSpPr>
        <p:spPr>
          <a:xfrm>
            <a:off x="838200" y="365125"/>
            <a:ext cx="10515600" cy="1325563"/>
          </a:xfrm>
        </p:spPr>
        <p:txBody>
          <a:bodyPr anchor="ctr">
            <a:normAutofit/>
          </a:bodyPr>
          <a:lstStyle/>
          <a:p>
            <a:r>
              <a:rPr lang="nl-BE" dirty="0"/>
              <a:t>Student verpleegkunde</a:t>
            </a:r>
          </a:p>
        </p:txBody>
      </p:sp>
      <p:pic>
        <p:nvPicPr>
          <p:cNvPr id="5" name="Tijdelijke aanduiding voor inhoud 3">
            <a:hlinkClick r:id="rId2" action="ppaction://hlinksldjump"/>
            <a:extLst>
              <a:ext uri="{FF2B5EF4-FFF2-40B4-BE49-F238E27FC236}">
                <a16:creationId xmlns:a16="http://schemas.microsoft.com/office/drawing/2014/main" id="{1BF959D1-84D6-54DD-C2D2-21B66A69F2B4}"/>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t="8046" r="-1" b="12589"/>
          <a:stretch/>
        </p:blipFill>
        <p:spPr>
          <a:xfrm>
            <a:off x="838200" y="1803400"/>
            <a:ext cx="5148000" cy="4071938"/>
          </a:xfrm>
          <a:prstGeom prst="rect">
            <a:avLst/>
          </a:prstGeom>
          <a:noFill/>
          <a:effectLst>
            <a:outerShdw blurRad="63500" sx="102000" sy="102000" algn="ctr" rotWithShape="0">
              <a:prstClr val="black">
                <a:alpha val="40000"/>
              </a:prstClr>
            </a:outerShdw>
          </a:effectLst>
        </p:spPr>
      </p:pic>
      <p:sp>
        <p:nvSpPr>
          <p:cNvPr id="9" name="Content Placeholder 4">
            <a:extLst>
              <a:ext uri="{FF2B5EF4-FFF2-40B4-BE49-F238E27FC236}">
                <a16:creationId xmlns:a16="http://schemas.microsoft.com/office/drawing/2014/main" id="{EEABBB50-16BA-C595-D27D-A0B118FD29EB}"/>
              </a:ext>
            </a:extLst>
          </p:cNvPr>
          <p:cNvSpPr>
            <a:spLocks noGrp="1"/>
          </p:cNvSpPr>
          <p:nvPr>
            <p:ph sz="quarter" idx="11"/>
          </p:nvPr>
        </p:nvSpPr>
        <p:spPr>
          <a:xfrm>
            <a:off x="6205802" y="1803400"/>
            <a:ext cx="5148000" cy="4071938"/>
          </a:xfrm>
        </p:spPr>
        <p:txBody>
          <a:bodyPr/>
          <a:lstStyle/>
          <a:p>
            <a:r>
              <a:rPr lang="en-US" dirty="0" err="1"/>
              <a:t>Vanaf</a:t>
            </a:r>
            <a:r>
              <a:rPr lang="en-US" dirty="0"/>
              <a:t> </a:t>
            </a:r>
            <a:r>
              <a:rPr lang="en-US" dirty="0" err="1"/>
              <a:t>hier</a:t>
            </a:r>
            <a:r>
              <a:rPr lang="en-US" dirty="0"/>
              <a:t> </a:t>
            </a:r>
            <a:r>
              <a:rPr lang="en-US" dirty="0" err="1"/>
              <a:t>volg</a:t>
            </a:r>
            <a:r>
              <a:rPr lang="en-US" dirty="0"/>
              <a:t> je het </a:t>
            </a:r>
            <a:r>
              <a:rPr lang="en-US" dirty="0" err="1"/>
              <a:t>icoon</a:t>
            </a:r>
            <a:r>
              <a:rPr lang="en-US" dirty="0"/>
              <a:t> om je </a:t>
            </a:r>
            <a:r>
              <a:rPr lang="en-US" dirty="0" err="1"/>
              <a:t>opleiding</a:t>
            </a:r>
            <a:r>
              <a:rPr lang="en-US" dirty="0"/>
              <a:t> </a:t>
            </a:r>
            <a:r>
              <a:rPr lang="en-US" dirty="0" err="1"/>
              <a:t>te</a:t>
            </a:r>
            <a:r>
              <a:rPr lang="en-US" dirty="0"/>
              <a:t> </a:t>
            </a:r>
            <a:r>
              <a:rPr lang="en-US" dirty="0" err="1"/>
              <a:t>doorlopen</a:t>
            </a:r>
            <a:r>
              <a:rPr lang="en-US" dirty="0"/>
              <a:t> of </a:t>
            </a:r>
            <a:r>
              <a:rPr lang="en-US" dirty="0" err="1"/>
              <a:t>volg</a:t>
            </a:r>
            <a:r>
              <a:rPr lang="en-US" dirty="0"/>
              <a:t> je de </a:t>
            </a:r>
            <a:r>
              <a:rPr lang="en-US" dirty="0" err="1"/>
              <a:t>instructies</a:t>
            </a:r>
            <a:r>
              <a:rPr lang="en-US" dirty="0"/>
              <a:t> </a:t>
            </a:r>
          </a:p>
          <a:p>
            <a:endParaRPr lang="en-US" dirty="0"/>
          </a:p>
        </p:txBody>
      </p:sp>
      <p:pic>
        <p:nvPicPr>
          <p:cNvPr id="8" name="Picture 2" descr="http://aniem.an.funpic.de/java/muisklik.gif">
            <a:extLst>
              <a:ext uri="{FF2B5EF4-FFF2-40B4-BE49-F238E27FC236}">
                <a16:creationId xmlns:a16="http://schemas.microsoft.com/office/drawing/2014/main" id="{BDF8FCC9-36E0-7FCF-12A6-6E78872D0A3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248980"/>
            <a:ext cx="746265" cy="360040"/>
          </a:xfrm>
          <a:prstGeom prst="rect">
            <a:avLst/>
          </a:prstGeom>
          <a:noFill/>
        </p:spPr>
      </p:pic>
    </p:spTree>
    <p:extLst>
      <p:ext uri="{BB962C8B-B14F-4D97-AF65-F5344CB8AC3E}">
        <p14:creationId xmlns:p14="http://schemas.microsoft.com/office/powerpoint/2010/main" val="234084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3114F9-DEA2-EF3C-0B5A-C50023C641D1}"/>
              </a:ext>
            </a:extLst>
          </p:cNvPr>
          <p:cNvSpPr>
            <a:spLocks noGrp="1"/>
          </p:cNvSpPr>
          <p:nvPr>
            <p:ph type="title"/>
          </p:nvPr>
        </p:nvSpPr>
        <p:spPr/>
        <p:txBody>
          <a:bodyPr/>
          <a:lstStyle/>
          <a:p>
            <a:r>
              <a:rPr lang="nl-BE" dirty="0"/>
              <a:t>Zorgdefinitie	</a:t>
            </a:r>
          </a:p>
        </p:txBody>
      </p:sp>
      <p:pic>
        <p:nvPicPr>
          <p:cNvPr id="8" name="Afbeelding 7">
            <a:extLst>
              <a:ext uri="{FF2B5EF4-FFF2-40B4-BE49-F238E27FC236}">
                <a16:creationId xmlns:a16="http://schemas.microsoft.com/office/drawing/2014/main" id="{265287D8-0318-430B-39EF-B1FC41D5CB41}"/>
              </a:ext>
            </a:extLst>
          </p:cNvPr>
          <p:cNvPicPr>
            <a:picLocks noChangeAspect="1"/>
          </p:cNvPicPr>
          <p:nvPr/>
        </p:nvPicPr>
        <p:blipFill>
          <a:blip r:embed="rId2"/>
          <a:stretch>
            <a:fillRect/>
          </a:stretch>
        </p:blipFill>
        <p:spPr>
          <a:xfrm>
            <a:off x="5225177" y="444404"/>
            <a:ext cx="5634988" cy="5482127"/>
          </a:xfrm>
          <a:prstGeom prst="rect">
            <a:avLst/>
          </a:prstGeom>
        </p:spPr>
      </p:pic>
      <p:pic>
        <p:nvPicPr>
          <p:cNvPr id="11" name="Afbeelding 10">
            <a:extLst>
              <a:ext uri="{FF2B5EF4-FFF2-40B4-BE49-F238E27FC236}">
                <a16:creationId xmlns:a16="http://schemas.microsoft.com/office/drawing/2014/main" id="{5EBFAA44-5C24-A796-E8CC-5A9A1DA75829}"/>
              </a:ext>
            </a:extLst>
          </p:cNvPr>
          <p:cNvPicPr>
            <a:picLocks noChangeAspect="1"/>
          </p:cNvPicPr>
          <p:nvPr/>
        </p:nvPicPr>
        <p:blipFill>
          <a:blip r:embed="rId3"/>
          <a:stretch>
            <a:fillRect/>
          </a:stretch>
        </p:blipFill>
        <p:spPr>
          <a:xfrm>
            <a:off x="6250909" y="2250892"/>
            <a:ext cx="286860" cy="307351"/>
          </a:xfrm>
          <a:prstGeom prst="rect">
            <a:avLst/>
          </a:prstGeom>
        </p:spPr>
      </p:pic>
      <p:pic>
        <p:nvPicPr>
          <p:cNvPr id="15" name="Afbeelding 14">
            <a:extLst>
              <a:ext uri="{FF2B5EF4-FFF2-40B4-BE49-F238E27FC236}">
                <a16:creationId xmlns:a16="http://schemas.microsoft.com/office/drawing/2014/main" id="{CADBDB5F-C014-7EAE-5C51-C389DFDEA647}"/>
              </a:ext>
            </a:extLst>
          </p:cNvPr>
          <p:cNvPicPr>
            <a:picLocks noChangeAspect="1"/>
          </p:cNvPicPr>
          <p:nvPr/>
        </p:nvPicPr>
        <p:blipFill>
          <a:blip r:embed="rId4"/>
          <a:stretch>
            <a:fillRect/>
          </a:stretch>
        </p:blipFill>
        <p:spPr>
          <a:xfrm>
            <a:off x="9067205" y="2351758"/>
            <a:ext cx="93886" cy="105621"/>
          </a:xfrm>
          <a:prstGeom prst="rect">
            <a:avLst/>
          </a:prstGeom>
        </p:spPr>
      </p:pic>
      <p:pic>
        <p:nvPicPr>
          <p:cNvPr id="4" name="Tijdelijke aanduiding voor inhoud 3">
            <a:hlinkClick r:id="" action="ppaction://hlinkshowjump?jump=nextslide"/>
            <a:extLst>
              <a:ext uri="{FF2B5EF4-FFF2-40B4-BE49-F238E27FC236}">
                <a16:creationId xmlns:a16="http://schemas.microsoft.com/office/drawing/2014/main" id="{BB299112-BA23-E8D2-EED2-17E1B087C5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578" t="11368" r="14846" b="15912"/>
          <a:stretch/>
        </p:blipFill>
        <p:spPr>
          <a:xfrm>
            <a:off x="1148023" y="4941814"/>
            <a:ext cx="792385" cy="792000"/>
          </a:xfrm>
          <a:prstGeom prst="rect">
            <a:avLst/>
          </a:prstGeom>
          <a:effectLst>
            <a:outerShdw blurRad="63500" sx="102000" sy="102000" algn="ctr" rotWithShape="0">
              <a:prstClr val="black">
                <a:alpha val="40000"/>
              </a:prstClr>
            </a:outerShdw>
          </a:effectLst>
        </p:spPr>
      </p:pic>
      <p:pic>
        <p:nvPicPr>
          <p:cNvPr id="5" name="Afbeelding 4">
            <a:hlinkClick r:id="" action="ppaction://hlinkshowjump?jump=nextslide"/>
            <a:extLst>
              <a:ext uri="{FF2B5EF4-FFF2-40B4-BE49-F238E27FC236}">
                <a16:creationId xmlns:a16="http://schemas.microsoft.com/office/drawing/2014/main" id="{364455FA-F82C-5D4A-AE65-294A54314D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0135" y="4932676"/>
            <a:ext cx="810450"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425709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F3D1AC0B-FB11-76CF-783D-2677B109E016}"/>
              </a:ext>
            </a:extLst>
          </p:cNvPr>
          <p:cNvPicPr>
            <a:picLocks noGrp="1" noChangeAspect="1"/>
          </p:cNvPicPr>
          <p:nvPr>
            <p:ph type="pic" sz="quarter" idx="11"/>
          </p:nvPr>
        </p:nvPicPr>
        <p:blipFill>
          <a:blip r:embed="rId2"/>
          <a:srcRect r="2371" b="-2"/>
          <a:stretch/>
        </p:blipFill>
        <p:spPr>
          <a:xfrm>
            <a:off x="20" y="1455174"/>
            <a:ext cx="4650035" cy="4679685"/>
          </a:xfrm>
          <a:noFill/>
        </p:spPr>
      </p:pic>
      <p:sp>
        <p:nvSpPr>
          <p:cNvPr id="2" name="Titel 1">
            <a:extLst>
              <a:ext uri="{FF2B5EF4-FFF2-40B4-BE49-F238E27FC236}">
                <a16:creationId xmlns:a16="http://schemas.microsoft.com/office/drawing/2014/main" id="{9A301C1E-E475-C985-97BF-A3A9B615E10D}"/>
              </a:ext>
            </a:extLst>
          </p:cNvPr>
          <p:cNvSpPr>
            <a:spLocks noGrp="1"/>
          </p:cNvSpPr>
          <p:nvPr>
            <p:ph type="title"/>
          </p:nvPr>
        </p:nvSpPr>
        <p:spPr>
          <a:xfrm>
            <a:off x="639098" y="365126"/>
            <a:ext cx="11109206" cy="680622"/>
          </a:xfrm>
        </p:spPr>
        <p:txBody>
          <a:bodyPr anchor="ctr">
            <a:normAutofit fontScale="90000"/>
          </a:bodyPr>
          <a:lstStyle/>
          <a:p>
            <a:r>
              <a:rPr lang="nl-BE" dirty="0"/>
              <a:t>Een handeling/zorg registeren</a:t>
            </a:r>
          </a:p>
        </p:txBody>
      </p:sp>
      <p:pic>
        <p:nvPicPr>
          <p:cNvPr id="13" name="Tijdelijke aanduiding voor inhoud 12">
            <a:extLst>
              <a:ext uri="{FF2B5EF4-FFF2-40B4-BE49-F238E27FC236}">
                <a16:creationId xmlns:a16="http://schemas.microsoft.com/office/drawing/2014/main" id="{9DFC4F83-7C5C-E91D-FE93-A57B97F96126}"/>
              </a:ext>
            </a:extLst>
          </p:cNvPr>
          <p:cNvPicPr>
            <a:picLocks noGrp="1" noChangeAspect="1"/>
          </p:cNvPicPr>
          <p:nvPr>
            <p:ph idx="1"/>
          </p:nvPr>
        </p:nvPicPr>
        <p:blipFill>
          <a:blip r:embed="rId3"/>
          <a:stretch>
            <a:fillRect/>
          </a:stretch>
        </p:blipFill>
        <p:spPr>
          <a:xfrm>
            <a:off x="4734587" y="1455174"/>
            <a:ext cx="7163413" cy="3065632"/>
          </a:xfrm>
        </p:spPr>
      </p:pic>
      <p:cxnSp>
        <p:nvCxnSpPr>
          <p:cNvPr id="15" name="Rechte verbindingslijn met pijl 14">
            <a:extLst>
              <a:ext uri="{FF2B5EF4-FFF2-40B4-BE49-F238E27FC236}">
                <a16:creationId xmlns:a16="http://schemas.microsoft.com/office/drawing/2014/main" id="{FAD78475-FDC2-CE51-B757-4774E4E311FE}"/>
              </a:ext>
            </a:extLst>
          </p:cNvPr>
          <p:cNvCxnSpPr>
            <a:cxnSpLocks/>
            <a:endCxn id="13" idx="2"/>
          </p:cNvCxnSpPr>
          <p:nvPr/>
        </p:nvCxnSpPr>
        <p:spPr>
          <a:xfrm flipV="1">
            <a:off x="4160108" y="4520806"/>
            <a:ext cx="4156186" cy="13939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Tijdelijke aanduiding voor inhoud 3">
            <a:hlinkClick r:id="" action="ppaction://hlinkshowjump?jump=nextslide"/>
            <a:extLst>
              <a:ext uri="{FF2B5EF4-FFF2-40B4-BE49-F238E27FC236}">
                <a16:creationId xmlns:a16="http://schemas.microsoft.com/office/drawing/2014/main" id="{708063F9-1025-A266-5876-68BEFFB137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78" t="11368" r="14846" b="15912"/>
          <a:stretch/>
        </p:blipFill>
        <p:spPr>
          <a:xfrm>
            <a:off x="8929515" y="409478"/>
            <a:ext cx="792385" cy="792000"/>
          </a:xfrm>
          <a:prstGeom prst="rect">
            <a:avLst/>
          </a:prstGeom>
          <a:effectLst>
            <a:outerShdw blurRad="63500" sx="102000" sy="102000" algn="ctr" rotWithShape="0">
              <a:prstClr val="black">
                <a:alpha val="40000"/>
              </a:prstClr>
            </a:outerShdw>
          </a:effectLst>
        </p:spPr>
      </p:pic>
      <p:pic>
        <p:nvPicPr>
          <p:cNvPr id="5" name="Afbeelding 4">
            <a:hlinkClick r:id="" action="ppaction://hlinkshowjump?jump=nextslide"/>
            <a:extLst>
              <a:ext uri="{FF2B5EF4-FFF2-40B4-BE49-F238E27FC236}">
                <a16:creationId xmlns:a16="http://schemas.microsoft.com/office/drawing/2014/main" id="{F31FA819-E0DB-6ADF-B8A6-A0C06D3C78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01627" y="400340"/>
            <a:ext cx="810450"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08182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AE9C44-E35F-0AD2-DFE3-3A7AD357C0DC}"/>
              </a:ext>
            </a:extLst>
          </p:cNvPr>
          <p:cNvSpPr>
            <a:spLocks noGrp="1"/>
          </p:cNvSpPr>
          <p:nvPr>
            <p:ph type="title"/>
          </p:nvPr>
        </p:nvSpPr>
        <p:spPr/>
        <p:txBody>
          <a:bodyPr/>
          <a:lstStyle/>
          <a:p>
            <a:r>
              <a:rPr lang="nl-BE" dirty="0"/>
              <a:t>De delen van het KWS</a:t>
            </a:r>
          </a:p>
        </p:txBody>
      </p:sp>
      <p:pic>
        <p:nvPicPr>
          <p:cNvPr id="4" name="Tijdelijke aanduiding voor inhoud 3">
            <a:hlinkClick r:id="rId2" action="ppaction://hlinksldjump"/>
            <a:extLst>
              <a:ext uri="{FF2B5EF4-FFF2-40B4-BE49-F238E27FC236}">
                <a16:creationId xmlns:a16="http://schemas.microsoft.com/office/drawing/2014/main" id="{8AB50092-1D99-7A9A-74D7-F2A6696DC3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78" t="11368" r="14846" b="15912"/>
          <a:stretch/>
        </p:blipFill>
        <p:spPr>
          <a:xfrm>
            <a:off x="6717159" y="2087267"/>
            <a:ext cx="792385" cy="792000"/>
          </a:xfrm>
          <a:prstGeom prst="rect">
            <a:avLst/>
          </a:prstGeom>
          <a:effectLst>
            <a:outerShdw blurRad="63500" sx="102000" sy="102000" algn="ctr" rotWithShape="0">
              <a:prstClr val="black">
                <a:alpha val="40000"/>
              </a:prstClr>
            </a:outerShdw>
          </a:effectLst>
        </p:spPr>
      </p:pic>
      <p:pic>
        <p:nvPicPr>
          <p:cNvPr id="5" name="Afbeelding 4">
            <a:hlinkClick r:id="rId2" action="ppaction://hlinksldjump"/>
            <a:extLst>
              <a:ext uri="{FF2B5EF4-FFF2-40B4-BE49-F238E27FC236}">
                <a16:creationId xmlns:a16="http://schemas.microsoft.com/office/drawing/2014/main" id="{B63C88D0-254F-C1B5-A4D8-1306CEA34310}"/>
              </a:ext>
            </a:extLst>
          </p:cNvPr>
          <p:cNvPicPr>
            <a:picLocks/>
          </p:cNvPicPr>
          <p:nvPr/>
        </p:nvPicPr>
        <p:blipFill rotWithShape="1">
          <a:blip r:embed="rId4">
            <a:extLst>
              <a:ext uri="{28A0092B-C50C-407E-A947-70E740481C1C}">
                <a14:useLocalDpi xmlns:a14="http://schemas.microsoft.com/office/drawing/2010/main" val="0"/>
              </a:ext>
            </a:extLst>
          </a:blip>
          <a:srcRect l="13487" t="10338" r="11285"/>
          <a:stretch/>
        </p:blipFill>
        <p:spPr>
          <a:xfrm>
            <a:off x="8404401" y="2105468"/>
            <a:ext cx="792000" cy="792000"/>
          </a:xfrm>
          <a:prstGeom prst="rect">
            <a:avLst/>
          </a:prstGeom>
          <a:effectLst>
            <a:outerShdw blurRad="63500" sx="102000" sy="102000" algn="ctr" rotWithShape="0">
              <a:prstClr val="black">
                <a:alpha val="40000"/>
              </a:prstClr>
            </a:outerShdw>
          </a:effectLst>
        </p:spPr>
      </p:pic>
      <p:pic>
        <p:nvPicPr>
          <p:cNvPr id="6" name="Afbeelding 5">
            <a:hlinkClick r:id="rId2" action="ppaction://hlinksldjump"/>
            <a:extLst>
              <a:ext uri="{FF2B5EF4-FFF2-40B4-BE49-F238E27FC236}">
                <a16:creationId xmlns:a16="http://schemas.microsoft.com/office/drawing/2014/main" id="{3A82F328-B439-BCF0-C5E7-222CC83B3E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1259" y="2113754"/>
            <a:ext cx="810450"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723783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8E676-4577-1714-9CD5-5C9445CDC36E}"/>
              </a:ext>
            </a:extLst>
          </p:cNvPr>
          <p:cNvSpPr>
            <a:spLocks noGrp="1"/>
          </p:cNvSpPr>
          <p:nvPr>
            <p:ph type="title"/>
          </p:nvPr>
        </p:nvSpPr>
        <p:spPr>
          <a:xfrm>
            <a:off x="527222" y="365125"/>
            <a:ext cx="11221081" cy="1325563"/>
          </a:xfrm>
        </p:spPr>
        <p:txBody>
          <a:bodyPr/>
          <a:lstStyle/>
          <a:p>
            <a:r>
              <a:rPr lang="nl-BE" dirty="0"/>
              <a:t>Het dossier</a:t>
            </a:r>
          </a:p>
        </p:txBody>
      </p:sp>
      <p:pic>
        <p:nvPicPr>
          <p:cNvPr id="4" name="Picture 3">
            <a:extLst>
              <a:ext uri="{FF2B5EF4-FFF2-40B4-BE49-F238E27FC236}">
                <a16:creationId xmlns:a16="http://schemas.microsoft.com/office/drawing/2014/main" id="{F7C1D5B3-5ACC-2EB0-F228-9F6B0016E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633" y="2235072"/>
            <a:ext cx="6937660" cy="2319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a:extLst>
              <a:ext uri="{FF2B5EF4-FFF2-40B4-BE49-F238E27FC236}">
                <a16:creationId xmlns:a16="http://schemas.microsoft.com/office/drawing/2014/main" id="{0A8DD35D-AA60-7065-4E62-F77F2EA44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2216" y="4758068"/>
            <a:ext cx="384020" cy="366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a:extLst>
              <a:ext uri="{FF2B5EF4-FFF2-40B4-BE49-F238E27FC236}">
                <a16:creationId xmlns:a16="http://schemas.microsoft.com/office/drawing/2014/main" id="{5C972336-3269-CAE9-8272-8A4722B04569}"/>
              </a:ext>
            </a:extLst>
          </p:cNvPr>
          <p:cNvSpPr txBox="1"/>
          <p:nvPr/>
        </p:nvSpPr>
        <p:spPr>
          <a:xfrm>
            <a:off x="790832" y="1414209"/>
            <a:ext cx="8962768" cy="4154984"/>
          </a:xfrm>
          <a:prstGeom prst="rect">
            <a:avLst/>
          </a:prstGeom>
          <a:noFill/>
        </p:spPr>
        <p:txBody>
          <a:bodyPr wrap="square" rtlCol="0">
            <a:spAutoFit/>
          </a:bodyPr>
          <a:lstStyle/>
          <a:p>
            <a:pPr marL="285750" indent="-285750">
              <a:buFont typeface="Arial" panose="020B0604020202020204" pitchFamily="34" charset="0"/>
              <a:buChar char="•"/>
            </a:pPr>
            <a:r>
              <a:rPr lang="nl-BE" sz="2400" dirty="0">
                <a:solidFill>
                  <a:srgbClr val="575756"/>
                </a:solidFill>
              </a:rPr>
              <a:t>Open een aanwezigheidsbeeld</a:t>
            </a:r>
          </a:p>
          <a:p>
            <a:pPr marL="285750" indent="-285750">
              <a:buFont typeface="Arial" panose="020B0604020202020204" pitchFamily="34" charset="0"/>
              <a:buChar char="•"/>
            </a:pPr>
            <a:r>
              <a:rPr lang="nl-BE" sz="2400" dirty="0">
                <a:solidFill>
                  <a:srgbClr val="575756"/>
                </a:solidFill>
              </a:rPr>
              <a:t>Selecteer een patiënt </a:t>
            </a:r>
          </a:p>
          <a:p>
            <a:pPr marL="285750" indent="-285750">
              <a:buFont typeface="Arial" panose="020B0604020202020204" pitchFamily="34" charset="0"/>
              <a:buChar char="•"/>
            </a:pPr>
            <a:endParaRPr lang="nl-BE" sz="2400" dirty="0">
              <a:solidFill>
                <a:srgbClr val="575756"/>
              </a:solidFill>
            </a:endParaRPr>
          </a:p>
          <a:p>
            <a:pPr marL="285750" indent="-285750">
              <a:buFont typeface="Arial" panose="020B0604020202020204" pitchFamily="34" charset="0"/>
              <a:buChar char="•"/>
            </a:pPr>
            <a:endParaRPr lang="nl-BE" sz="2400" dirty="0">
              <a:solidFill>
                <a:srgbClr val="575756"/>
              </a:solidFill>
            </a:endParaRPr>
          </a:p>
          <a:p>
            <a:pPr marL="285750" indent="-285750">
              <a:buFont typeface="Arial" panose="020B0604020202020204" pitchFamily="34" charset="0"/>
              <a:buChar char="•"/>
            </a:pPr>
            <a:endParaRPr lang="nl-BE" sz="2400" dirty="0">
              <a:solidFill>
                <a:srgbClr val="575756"/>
              </a:solidFill>
            </a:endParaRPr>
          </a:p>
          <a:p>
            <a:pPr marL="285750" indent="-285750">
              <a:buFont typeface="Arial" panose="020B0604020202020204" pitchFamily="34" charset="0"/>
              <a:buChar char="•"/>
            </a:pPr>
            <a:endParaRPr lang="nl-BE" sz="2400" dirty="0">
              <a:solidFill>
                <a:srgbClr val="575756"/>
              </a:solidFill>
            </a:endParaRPr>
          </a:p>
          <a:p>
            <a:pPr marL="285750" indent="-285750">
              <a:buFont typeface="Arial" panose="020B0604020202020204" pitchFamily="34" charset="0"/>
              <a:buChar char="•"/>
            </a:pPr>
            <a:endParaRPr lang="nl-BE" sz="2400" dirty="0">
              <a:solidFill>
                <a:srgbClr val="575756"/>
              </a:solidFill>
            </a:endParaRPr>
          </a:p>
          <a:p>
            <a:pPr marL="285750" indent="-285750">
              <a:buFont typeface="Arial" panose="020B0604020202020204" pitchFamily="34" charset="0"/>
              <a:buChar char="•"/>
            </a:pPr>
            <a:endParaRPr lang="nl-BE" sz="2400" dirty="0">
              <a:solidFill>
                <a:srgbClr val="575756"/>
              </a:solidFill>
            </a:endParaRPr>
          </a:p>
          <a:p>
            <a:endParaRPr lang="nl-BE" sz="2400" dirty="0">
              <a:solidFill>
                <a:srgbClr val="575756"/>
              </a:solidFill>
            </a:endParaRPr>
          </a:p>
          <a:p>
            <a:pPr marL="285750" indent="-285750">
              <a:buFont typeface="Arial" panose="020B0604020202020204" pitchFamily="34" charset="0"/>
              <a:buChar char="•"/>
            </a:pPr>
            <a:r>
              <a:rPr lang="nl-BE" sz="2400" dirty="0">
                <a:solidFill>
                  <a:srgbClr val="575756"/>
                </a:solidFill>
              </a:rPr>
              <a:t>Selecteer het patiëntendossier  </a:t>
            </a:r>
          </a:p>
          <a:p>
            <a:pPr marL="285750" indent="-285750">
              <a:buFont typeface="Arial" panose="020B0604020202020204" pitchFamily="34" charset="0"/>
              <a:buChar char="•"/>
            </a:pPr>
            <a:r>
              <a:rPr lang="nl-BE" sz="2400" dirty="0">
                <a:solidFill>
                  <a:srgbClr val="575756"/>
                </a:solidFill>
              </a:rPr>
              <a:t>Het dossier opent zich</a:t>
            </a:r>
          </a:p>
        </p:txBody>
      </p:sp>
      <p:pic>
        <p:nvPicPr>
          <p:cNvPr id="7" name="Afbeelding 6">
            <a:extLst>
              <a:ext uri="{FF2B5EF4-FFF2-40B4-BE49-F238E27FC236}">
                <a16:creationId xmlns:a16="http://schemas.microsoft.com/office/drawing/2014/main" id="{DDE8FB3E-C8C8-5FEC-B707-24D4CCC5BF2E}"/>
              </a:ext>
            </a:extLst>
          </p:cNvPr>
          <p:cNvPicPr>
            <a:picLocks noChangeAspect="1"/>
          </p:cNvPicPr>
          <p:nvPr/>
        </p:nvPicPr>
        <p:blipFill>
          <a:blip r:embed="rId4"/>
          <a:stretch>
            <a:fillRect/>
          </a:stretch>
        </p:blipFill>
        <p:spPr>
          <a:xfrm>
            <a:off x="690597" y="1414209"/>
            <a:ext cx="8397144" cy="4833882"/>
          </a:xfrm>
          <a:prstGeom prst="rect">
            <a:avLst/>
          </a:prstGeom>
        </p:spPr>
      </p:pic>
      <p:pic>
        <p:nvPicPr>
          <p:cNvPr id="8" name="Tijdelijke aanduiding voor inhoud 3">
            <a:hlinkClick r:id="rId5" action="ppaction://hlinksldjump"/>
            <a:extLst>
              <a:ext uri="{FF2B5EF4-FFF2-40B4-BE49-F238E27FC236}">
                <a16:creationId xmlns:a16="http://schemas.microsoft.com/office/drawing/2014/main" id="{BB0A4BA7-8BC7-0E09-565E-7A260786BA1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578" t="11368" r="14846" b="15912"/>
          <a:stretch/>
        </p:blipFill>
        <p:spPr>
          <a:xfrm>
            <a:off x="7563753" y="222445"/>
            <a:ext cx="792385" cy="792000"/>
          </a:xfrm>
          <a:prstGeom prst="rect">
            <a:avLst/>
          </a:prstGeom>
          <a:effectLst>
            <a:outerShdw blurRad="63500" sx="102000" sy="102000" algn="ctr" rotWithShape="0">
              <a:prstClr val="black">
                <a:alpha val="40000"/>
              </a:prstClr>
            </a:outerShdw>
          </a:effectLst>
        </p:spPr>
      </p:pic>
      <p:pic>
        <p:nvPicPr>
          <p:cNvPr id="9" name="Afbeelding 8">
            <a:hlinkClick r:id="rId7" action="ppaction://hlinksldjump"/>
            <a:extLst>
              <a:ext uri="{FF2B5EF4-FFF2-40B4-BE49-F238E27FC236}">
                <a16:creationId xmlns:a16="http://schemas.microsoft.com/office/drawing/2014/main" id="{10270D73-593E-13A7-54AD-5DC4ECC76256}"/>
              </a:ext>
            </a:extLst>
          </p:cNvPr>
          <p:cNvPicPr>
            <a:picLocks/>
          </p:cNvPicPr>
          <p:nvPr/>
        </p:nvPicPr>
        <p:blipFill rotWithShape="1">
          <a:blip r:embed="rId8">
            <a:extLst>
              <a:ext uri="{28A0092B-C50C-407E-A947-70E740481C1C}">
                <a14:useLocalDpi xmlns:a14="http://schemas.microsoft.com/office/drawing/2010/main" val="0"/>
              </a:ext>
            </a:extLst>
          </a:blip>
          <a:srcRect l="13487" t="10338" r="11285"/>
          <a:stretch/>
        </p:blipFill>
        <p:spPr>
          <a:xfrm>
            <a:off x="9250995" y="240646"/>
            <a:ext cx="792000" cy="792000"/>
          </a:xfrm>
          <a:prstGeom prst="rect">
            <a:avLst/>
          </a:prstGeom>
          <a:effectLst>
            <a:outerShdw blurRad="63500" sx="102000" sy="102000" algn="ctr" rotWithShape="0">
              <a:prstClr val="black">
                <a:alpha val="40000"/>
              </a:prstClr>
            </a:outerShdw>
          </a:effectLst>
        </p:spPr>
      </p:pic>
      <p:pic>
        <p:nvPicPr>
          <p:cNvPr id="10" name="Afbeelding 9">
            <a:hlinkClick r:id="rId9" action="ppaction://hlinksldjump"/>
            <a:extLst>
              <a:ext uri="{FF2B5EF4-FFF2-40B4-BE49-F238E27FC236}">
                <a16:creationId xmlns:a16="http://schemas.microsoft.com/office/drawing/2014/main" id="{2AA4258A-1AE0-4BAD-5A1B-D947FCCE789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37853" y="248932"/>
            <a:ext cx="810450"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02651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200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20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5500"/>
                            </p:stCondLst>
                            <p:childTnLst>
                              <p:par>
                                <p:cTn id="20" presetID="2" presetClass="entr" presetSubtype="4" fill="hold" nodeType="afterEffect">
                                  <p:stCondLst>
                                    <p:cond delay="2000"/>
                                  </p:stCondLst>
                                  <p:childTnLst>
                                    <p:set>
                                      <p:cBhvr>
                                        <p:cTn id="21" dur="1" fill="hold">
                                          <p:stCondLst>
                                            <p:cond delay="0"/>
                                          </p:stCondLst>
                                        </p:cTn>
                                        <p:tgtEl>
                                          <p:spTgt spid="2">
                                            <p:txEl>
                                              <p:pRg st="9" end="9"/>
                                            </p:txEl>
                                          </p:spTgt>
                                        </p:tgtEl>
                                        <p:attrNameLst>
                                          <p:attrName>style.visibility</p:attrName>
                                        </p:attrNameLst>
                                      </p:cBhvr>
                                      <p:to>
                                        <p:strVal val="visible"/>
                                      </p:to>
                                    </p:set>
                                    <p:anim calcmode="lin" valueType="num">
                                      <p:cBhvr additive="base">
                                        <p:cTn id="22"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2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10500"/>
                            </p:stCondLst>
                            <p:childTnLst>
                              <p:par>
                                <p:cTn id="30" presetID="2" presetClass="entr" presetSubtype="4" fill="hold" nodeType="afterEffect">
                                  <p:stCondLst>
                                    <p:cond delay="2000"/>
                                  </p:stCondLst>
                                  <p:childTnLst>
                                    <p:set>
                                      <p:cBhvr>
                                        <p:cTn id="31" dur="1" fill="hold">
                                          <p:stCondLst>
                                            <p:cond delay="0"/>
                                          </p:stCondLst>
                                        </p:cTn>
                                        <p:tgtEl>
                                          <p:spTgt spid="2">
                                            <p:txEl>
                                              <p:pRg st="10" end="10"/>
                                            </p:txEl>
                                          </p:spTgt>
                                        </p:tgtEl>
                                        <p:attrNameLst>
                                          <p:attrName>style.visibility</p:attrName>
                                        </p:attrNameLst>
                                      </p:cBhvr>
                                      <p:to>
                                        <p:strVal val="visible"/>
                                      </p:to>
                                    </p:set>
                                    <p:anim calcmode="lin" valueType="num">
                                      <p:cBhvr additive="base">
                                        <p:cTn id="32"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3000"/>
                            </p:stCondLst>
                            <p:childTnLst>
                              <p:par>
                                <p:cTn id="35" presetID="2" presetClass="entr" presetSubtype="4" fill="hold" nodeType="afterEffect">
                                  <p:stCondLst>
                                    <p:cond delay="200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CC8A53-1019-01FB-0F20-C1B5FB51886D}"/>
              </a:ext>
            </a:extLst>
          </p:cNvPr>
          <p:cNvSpPr>
            <a:spLocks noGrp="1"/>
          </p:cNvSpPr>
          <p:nvPr>
            <p:ph type="title"/>
          </p:nvPr>
        </p:nvSpPr>
        <p:spPr/>
        <p:txBody>
          <a:bodyPr/>
          <a:lstStyle/>
          <a:p>
            <a:r>
              <a:rPr lang="nl-BE" dirty="0"/>
              <a:t>Wat zie ik als ik het dossier open?</a:t>
            </a:r>
          </a:p>
        </p:txBody>
      </p:sp>
      <p:pic>
        <p:nvPicPr>
          <p:cNvPr id="6" name="Tijdelijke aanduiding voor inhoud 5">
            <a:extLst>
              <a:ext uri="{FF2B5EF4-FFF2-40B4-BE49-F238E27FC236}">
                <a16:creationId xmlns:a16="http://schemas.microsoft.com/office/drawing/2014/main" id="{D99C1DEC-ED6F-F194-D80A-07A7CF6EA90C}"/>
              </a:ext>
            </a:extLst>
          </p:cNvPr>
          <p:cNvPicPr>
            <a:picLocks noGrp="1" noChangeAspect="1"/>
          </p:cNvPicPr>
          <p:nvPr>
            <p:ph idx="1"/>
          </p:nvPr>
        </p:nvPicPr>
        <p:blipFill>
          <a:blip r:embed="rId2"/>
          <a:stretch>
            <a:fillRect/>
          </a:stretch>
        </p:blipFill>
        <p:spPr>
          <a:xfrm>
            <a:off x="216953" y="2152487"/>
            <a:ext cx="8276258" cy="3295135"/>
          </a:xfrm>
        </p:spPr>
      </p:pic>
      <p:sp>
        <p:nvSpPr>
          <p:cNvPr id="7" name="Tekstvak 6">
            <a:extLst>
              <a:ext uri="{FF2B5EF4-FFF2-40B4-BE49-F238E27FC236}">
                <a16:creationId xmlns:a16="http://schemas.microsoft.com/office/drawing/2014/main" id="{8298D0CD-A326-4CCA-D0D5-A9724798D5F3}"/>
              </a:ext>
            </a:extLst>
          </p:cNvPr>
          <p:cNvSpPr txBox="1"/>
          <p:nvPr/>
        </p:nvSpPr>
        <p:spPr>
          <a:xfrm>
            <a:off x="8641492" y="2368893"/>
            <a:ext cx="3171567" cy="3416320"/>
          </a:xfrm>
          <a:prstGeom prst="rect">
            <a:avLst/>
          </a:prstGeom>
          <a:noFill/>
        </p:spPr>
        <p:txBody>
          <a:bodyPr wrap="square" rtlCol="0">
            <a:spAutoFit/>
          </a:bodyPr>
          <a:lstStyle/>
          <a:p>
            <a:pPr marL="342900" indent="-342900">
              <a:buAutoNum type="arabicPeriod"/>
            </a:pPr>
            <a:r>
              <a:rPr lang="nl-BE" dirty="0"/>
              <a:t>Startknop om naar startscherm terug te keren</a:t>
            </a:r>
          </a:p>
          <a:p>
            <a:pPr marL="342900" indent="-342900">
              <a:buAutoNum type="arabicPeriod"/>
            </a:pPr>
            <a:endParaRPr lang="nl-BE" dirty="0"/>
          </a:p>
          <a:p>
            <a:pPr marL="342900" indent="-342900">
              <a:buAutoNum type="arabicPeriod"/>
            </a:pPr>
            <a:r>
              <a:rPr lang="nl-BE" dirty="0"/>
              <a:t>Actieve vensters: zijn bovenaan zichtbaar en kunnen afgesloten worden via </a:t>
            </a:r>
          </a:p>
          <a:p>
            <a:pPr marL="342900" indent="-342900">
              <a:buAutoNum type="arabicPeriod"/>
            </a:pPr>
            <a:endParaRPr lang="nl-BE" dirty="0"/>
          </a:p>
          <a:p>
            <a:pPr marL="342900" indent="-342900">
              <a:buAutoNum type="arabicPeriod"/>
            </a:pPr>
            <a:r>
              <a:rPr lang="nl-BE" dirty="0"/>
              <a:t>Printer die gekoppeld is </a:t>
            </a:r>
          </a:p>
          <a:p>
            <a:pPr marL="342900" indent="-342900">
              <a:buAutoNum type="arabicPeriod"/>
            </a:pPr>
            <a:endParaRPr lang="nl-BE" dirty="0"/>
          </a:p>
          <a:p>
            <a:pPr marL="342900" indent="-342900">
              <a:buAutoNum type="arabicPeriod"/>
            </a:pPr>
            <a:r>
              <a:rPr lang="nl-BE" dirty="0"/>
              <a:t>Favorieten uit dossier kiezen</a:t>
            </a:r>
          </a:p>
        </p:txBody>
      </p:sp>
      <p:pic>
        <p:nvPicPr>
          <p:cNvPr id="9" name="Afbeelding 8">
            <a:extLst>
              <a:ext uri="{FF2B5EF4-FFF2-40B4-BE49-F238E27FC236}">
                <a16:creationId xmlns:a16="http://schemas.microsoft.com/office/drawing/2014/main" id="{07CC393F-2FC2-3275-027D-ADEA2DB23331}"/>
              </a:ext>
            </a:extLst>
          </p:cNvPr>
          <p:cNvPicPr>
            <a:picLocks noChangeAspect="1"/>
          </p:cNvPicPr>
          <p:nvPr/>
        </p:nvPicPr>
        <p:blipFill>
          <a:blip r:embed="rId3"/>
          <a:stretch>
            <a:fillRect/>
          </a:stretch>
        </p:blipFill>
        <p:spPr>
          <a:xfrm>
            <a:off x="5986418" y="3319418"/>
            <a:ext cx="219164" cy="219164"/>
          </a:xfrm>
          <a:prstGeom prst="rect">
            <a:avLst/>
          </a:prstGeom>
        </p:spPr>
      </p:pic>
      <p:pic>
        <p:nvPicPr>
          <p:cNvPr id="11" name="Afbeelding 10">
            <a:extLst>
              <a:ext uri="{FF2B5EF4-FFF2-40B4-BE49-F238E27FC236}">
                <a16:creationId xmlns:a16="http://schemas.microsoft.com/office/drawing/2014/main" id="{29093568-CE2B-493A-F234-10021C9BF04D}"/>
              </a:ext>
            </a:extLst>
          </p:cNvPr>
          <p:cNvPicPr>
            <a:picLocks noChangeAspect="1"/>
          </p:cNvPicPr>
          <p:nvPr/>
        </p:nvPicPr>
        <p:blipFill>
          <a:blip r:embed="rId3"/>
          <a:stretch>
            <a:fillRect/>
          </a:stretch>
        </p:blipFill>
        <p:spPr>
          <a:xfrm>
            <a:off x="9404841" y="4092784"/>
            <a:ext cx="219164" cy="219164"/>
          </a:xfrm>
          <a:prstGeom prst="rect">
            <a:avLst/>
          </a:prstGeom>
        </p:spPr>
      </p:pic>
      <p:pic>
        <p:nvPicPr>
          <p:cNvPr id="3" name="Tijdelijke aanduiding voor inhoud 3">
            <a:hlinkClick r:id="rId4" action="ppaction://hlinksldjump"/>
            <a:extLst>
              <a:ext uri="{FF2B5EF4-FFF2-40B4-BE49-F238E27FC236}">
                <a16:creationId xmlns:a16="http://schemas.microsoft.com/office/drawing/2014/main" id="{37CB282A-A707-CD71-B877-F7E7CA10477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578" t="11368" r="14846" b="15912"/>
          <a:stretch/>
        </p:blipFill>
        <p:spPr>
          <a:xfrm>
            <a:off x="6575757" y="5890749"/>
            <a:ext cx="792385" cy="792000"/>
          </a:xfrm>
          <a:prstGeom prst="rect">
            <a:avLst/>
          </a:prstGeom>
          <a:effectLst>
            <a:outerShdw blurRad="63500" sx="102000" sy="102000" algn="ctr" rotWithShape="0">
              <a:prstClr val="black">
                <a:alpha val="40000"/>
              </a:prstClr>
            </a:outerShdw>
          </a:effectLst>
        </p:spPr>
      </p:pic>
      <p:pic>
        <p:nvPicPr>
          <p:cNvPr id="5" name="Afbeelding 4">
            <a:hlinkClick r:id="rId4" action="ppaction://hlinksldjump"/>
            <a:extLst>
              <a:ext uri="{FF2B5EF4-FFF2-40B4-BE49-F238E27FC236}">
                <a16:creationId xmlns:a16="http://schemas.microsoft.com/office/drawing/2014/main" id="{1C3F4159-1AC5-714B-DBC1-CDCD564A2A08}"/>
              </a:ext>
            </a:extLst>
          </p:cNvPr>
          <p:cNvPicPr>
            <a:picLocks/>
          </p:cNvPicPr>
          <p:nvPr/>
        </p:nvPicPr>
        <p:blipFill rotWithShape="1">
          <a:blip r:embed="rId6">
            <a:extLst>
              <a:ext uri="{28A0092B-C50C-407E-A947-70E740481C1C}">
                <a14:useLocalDpi xmlns:a14="http://schemas.microsoft.com/office/drawing/2010/main" val="0"/>
              </a:ext>
            </a:extLst>
          </a:blip>
          <a:srcRect l="13487" t="10338" r="11285"/>
          <a:stretch/>
        </p:blipFill>
        <p:spPr>
          <a:xfrm>
            <a:off x="8262999" y="5908950"/>
            <a:ext cx="792000" cy="792000"/>
          </a:xfrm>
          <a:prstGeom prst="rect">
            <a:avLst/>
          </a:prstGeom>
          <a:effectLst>
            <a:outerShdw blurRad="63500" sx="102000" sy="102000" algn="ctr" rotWithShape="0">
              <a:prstClr val="black">
                <a:alpha val="40000"/>
              </a:prstClr>
            </a:outerShdw>
          </a:effectLst>
        </p:spPr>
      </p:pic>
      <p:pic>
        <p:nvPicPr>
          <p:cNvPr id="8" name="Afbeelding 7">
            <a:hlinkClick r:id="rId4" action="ppaction://hlinksldjump"/>
            <a:extLst>
              <a:ext uri="{FF2B5EF4-FFF2-40B4-BE49-F238E27FC236}">
                <a16:creationId xmlns:a16="http://schemas.microsoft.com/office/drawing/2014/main" id="{F60F5A03-A183-FB0C-6440-6EBAC9EF0F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49857" y="5917236"/>
            <a:ext cx="810450"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270325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1">
            <a:extLst>
              <a:ext uri="{FF2B5EF4-FFF2-40B4-BE49-F238E27FC236}">
                <a16:creationId xmlns:a16="http://schemas.microsoft.com/office/drawing/2014/main" id="{8F16D84E-127D-4129-1DA6-69AC69D1A463}"/>
              </a:ext>
            </a:extLst>
          </p:cNvPr>
          <p:cNvPicPr>
            <a:picLocks noChangeAspect="1"/>
          </p:cNvPicPr>
          <p:nvPr/>
        </p:nvPicPr>
        <p:blipFill>
          <a:blip r:embed="rId2"/>
          <a:stretch>
            <a:fillRect/>
          </a:stretch>
        </p:blipFill>
        <p:spPr>
          <a:xfrm>
            <a:off x="141401" y="1237005"/>
            <a:ext cx="9040305" cy="4789379"/>
          </a:xfrm>
          <a:prstGeom prst="rect">
            <a:avLst/>
          </a:prstGeom>
        </p:spPr>
      </p:pic>
      <p:sp>
        <p:nvSpPr>
          <p:cNvPr id="2" name="Titel 1">
            <a:extLst>
              <a:ext uri="{FF2B5EF4-FFF2-40B4-BE49-F238E27FC236}">
                <a16:creationId xmlns:a16="http://schemas.microsoft.com/office/drawing/2014/main" id="{639FC3FE-AC86-E121-1CB5-8E2125072F3D}"/>
              </a:ext>
            </a:extLst>
          </p:cNvPr>
          <p:cNvSpPr>
            <a:spLocks noGrp="1"/>
          </p:cNvSpPr>
          <p:nvPr>
            <p:ph type="title"/>
          </p:nvPr>
        </p:nvSpPr>
        <p:spPr>
          <a:xfrm>
            <a:off x="838200" y="365125"/>
            <a:ext cx="10515600" cy="945201"/>
          </a:xfrm>
        </p:spPr>
        <p:txBody>
          <a:bodyPr/>
          <a:lstStyle/>
          <a:p>
            <a:r>
              <a:rPr lang="nl-BE" dirty="0"/>
              <a:t>DNR code in KWS	= Therapiebeperking</a:t>
            </a:r>
          </a:p>
        </p:txBody>
      </p:sp>
      <p:pic>
        <p:nvPicPr>
          <p:cNvPr id="11" name="Tijdelijke aanduiding voor inhoud 3">
            <a:hlinkClick r:id="rId3" action="ppaction://hlinksldjump"/>
            <a:extLst>
              <a:ext uri="{FF2B5EF4-FFF2-40B4-BE49-F238E27FC236}">
                <a16:creationId xmlns:a16="http://schemas.microsoft.com/office/drawing/2014/main" id="{0D8E6963-775C-525A-E48C-1BFA899D9F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78" t="11368" r="14846" b="15912"/>
          <a:stretch/>
        </p:blipFill>
        <p:spPr>
          <a:xfrm>
            <a:off x="10658018" y="5055496"/>
            <a:ext cx="792385" cy="792000"/>
          </a:xfrm>
          <a:prstGeom prst="rect">
            <a:avLst/>
          </a:prstGeom>
          <a:effectLst>
            <a:outerShdw blurRad="63500" sx="102000" sy="102000" algn="ctr" rotWithShape="0">
              <a:prstClr val="black">
                <a:alpha val="40000"/>
              </a:prstClr>
            </a:outerShdw>
          </a:effectLst>
        </p:spPr>
      </p:pic>
      <p:pic>
        <p:nvPicPr>
          <p:cNvPr id="12" name="Afbeelding 11">
            <a:hlinkClick r:id="rId3" action="ppaction://hlinksldjump"/>
            <a:extLst>
              <a:ext uri="{FF2B5EF4-FFF2-40B4-BE49-F238E27FC236}">
                <a16:creationId xmlns:a16="http://schemas.microsoft.com/office/drawing/2014/main" id="{4B411ADB-5F41-8548-D5B9-D1751A5194ED}"/>
              </a:ext>
            </a:extLst>
          </p:cNvPr>
          <p:cNvPicPr>
            <a:picLocks/>
          </p:cNvPicPr>
          <p:nvPr/>
        </p:nvPicPr>
        <p:blipFill rotWithShape="1">
          <a:blip r:embed="rId5">
            <a:extLst>
              <a:ext uri="{28A0092B-C50C-407E-A947-70E740481C1C}">
                <a14:useLocalDpi xmlns:a14="http://schemas.microsoft.com/office/drawing/2010/main" val="0"/>
              </a:ext>
            </a:extLst>
          </a:blip>
          <a:srcRect l="13487" t="10338" r="11285"/>
          <a:stretch/>
        </p:blipFill>
        <p:spPr>
          <a:xfrm>
            <a:off x="9523862" y="5055496"/>
            <a:ext cx="792000" cy="792000"/>
          </a:xfrm>
          <a:prstGeom prst="rect">
            <a:avLst/>
          </a:prstGeom>
          <a:effectLst>
            <a:outerShdw blurRad="63500" sx="102000" sy="102000" algn="ctr" rotWithShape="0">
              <a:prstClr val="black">
                <a:alpha val="40000"/>
              </a:prstClr>
            </a:outerShdw>
          </a:effectLst>
        </p:spPr>
      </p:pic>
      <p:pic>
        <p:nvPicPr>
          <p:cNvPr id="13" name="Afbeelding 12">
            <a:hlinkClick r:id="rId3" action="ppaction://hlinksldjump"/>
            <a:extLst>
              <a:ext uri="{FF2B5EF4-FFF2-40B4-BE49-F238E27FC236}">
                <a16:creationId xmlns:a16="http://schemas.microsoft.com/office/drawing/2014/main" id="{60C54C15-7C50-D6F3-B9B3-71AD78B06B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71257" y="5021978"/>
            <a:ext cx="810450" cy="792000"/>
          </a:xfrm>
          <a:prstGeom prst="rect">
            <a:avLst/>
          </a:prstGeom>
          <a:effectLst>
            <a:outerShdw blurRad="63500" sx="102000" sy="102000" algn="ctr" rotWithShape="0">
              <a:prstClr val="black">
                <a:alpha val="40000"/>
              </a:prstClr>
            </a:outerShdw>
          </a:effectLst>
        </p:spPr>
      </p:pic>
      <p:sp>
        <p:nvSpPr>
          <p:cNvPr id="14" name="Tekstvak 13">
            <a:extLst>
              <a:ext uri="{FF2B5EF4-FFF2-40B4-BE49-F238E27FC236}">
                <a16:creationId xmlns:a16="http://schemas.microsoft.com/office/drawing/2014/main" id="{8E430260-DB26-1449-EAE6-9A4B47C1E8B2}"/>
              </a:ext>
            </a:extLst>
          </p:cNvPr>
          <p:cNvSpPr txBox="1"/>
          <p:nvPr/>
        </p:nvSpPr>
        <p:spPr>
          <a:xfrm>
            <a:off x="9181707" y="1960775"/>
            <a:ext cx="2705493" cy="2585323"/>
          </a:xfrm>
          <a:prstGeom prst="rect">
            <a:avLst/>
          </a:prstGeom>
          <a:noFill/>
        </p:spPr>
        <p:txBody>
          <a:bodyPr wrap="square" rtlCol="0">
            <a:spAutoFit/>
          </a:bodyPr>
          <a:lstStyle/>
          <a:p>
            <a:r>
              <a:rPr lang="nl-BE" b="1" u="sng" dirty="0"/>
              <a:t>3 mogelijkheden:</a:t>
            </a:r>
          </a:p>
          <a:p>
            <a:pPr marL="342900" indent="-342900">
              <a:buAutoNum type="arabicPeriod"/>
            </a:pPr>
            <a:r>
              <a:rPr lang="nl-BE" dirty="0"/>
              <a:t>Er is niks afgesproken</a:t>
            </a:r>
          </a:p>
          <a:p>
            <a:endParaRPr lang="nl-BE" dirty="0"/>
          </a:p>
          <a:p>
            <a:r>
              <a:rPr lang="nl-BE" dirty="0"/>
              <a:t>2. Er is afgesproken dat er GEEN </a:t>
            </a:r>
            <a:r>
              <a:rPr lang="nl-BE" dirty="0" err="1"/>
              <a:t>therapieberperking</a:t>
            </a:r>
            <a:r>
              <a:rPr lang="nl-BE" dirty="0"/>
              <a:t> is DNR 0</a:t>
            </a:r>
          </a:p>
          <a:p>
            <a:endParaRPr lang="nl-BE" dirty="0"/>
          </a:p>
          <a:p>
            <a:r>
              <a:rPr lang="nl-BE" dirty="0"/>
              <a:t>3. Er is een therapiebeperking DNR +</a:t>
            </a:r>
          </a:p>
        </p:txBody>
      </p:sp>
    </p:spTree>
    <p:extLst>
      <p:ext uri="{BB962C8B-B14F-4D97-AF65-F5344CB8AC3E}">
        <p14:creationId xmlns:p14="http://schemas.microsoft.com/office/powerpoint/2010/main" val="3685140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4E0FF1-1431-7877-D8DD-F63F7CBA67F1}"/>
              </a:ext>
            </a:extLst>
          </p:cNvPr>
          <p:cNvSpPr>
            <a:spLocks noGrp="1"/>
          </p:cNvSpPr>
          <p:nvPr>
            <p:ph type="title"/>
          </p:nvPr>
        </p:nvSpPr>
        <p:spPr>
          <a:xfrm>
            <a:off x="838199" y="365125"/>
            <a:ext cx="10721829" cy="1325563"/>
          </a:xfrm>
        </p:spPr>
        <p:txBody>
          <a:bodyPr/>
          <a:lstStyle/>
          <a:p>
            <a:r>
              <a:rPr lang="nl-BE" dirty="0"/>
              <a:t>EMV = Elektronisch Medicatie Voorschrift ( zie </a:t>
            </a:r>
            <a:r>
              <a:rPr lang="nl-BE" dirty="0" err="1"/>
              <a:t>ppt</a:t>
            </a:r>
            <a:r>
              <a:rPr lang="nl-BE" dirty="0"/>
              <a:t> EMV op portaalsite )</a:t>
            </a:r>
          </a:p>
        </p:txBody>
      </p:sp>
      <p:pic>
        <p:nvPicPr>
          <p:cNvPr id="6" name="Tijdelijke aanduiding voor inhoud 5">
            <a:extLst>
              <a:ext uri="{FF2B5EF4-FFF2-40B4-BE49-F238E27FC236}">
                <a16:creationId xmlns:a16="http://schemas.microsoft.com/office/drawing/2014/main" id="{7C428808-8B5F-376A-8770-F7EC93A331D3}"/>
              </a:ext>
            </a:extLst>
          </p:cNvPr>
          <p:cNvPicPr>
            <a:picLocks noGrp="1" noChangeAspect="1"/>
          </p:cNvPicPr>
          <p:nvPr>
            <p:ph idx="1"/>
          </p:nvPr>
        </p:nvPicPr>
        <p:blipFill>
          <a:blip r:embed="rId2"/>
          <a:stretch>
            <a:fillRect/>
          </a:stretch>
        </p:blipFill>
        <p:spPr>
          <a:xfrm>
            <a:off x="2459414" y="1825625"/>
            <a:ext cx="7273172" cy="4006850"/>
          </a:xfrm>
        </p:spPr>
      </p:pic>
      <p:pic>
        <p:nvPicPr>
          <p:cNvPr id="7" name="Tijdelijke aanduiding voor inhoud 3">
            <a:hlinkClick r:id="rId3" action="ppaction://hlinksldjump"/>
            <a:extLst>
              <a:ext uri="{FF2B5EF4-FFF2-40B4-BE49-F238E27FC236}">
                <a16:creationId xmlns:a16="http://schemas.microsoft.com/office/drawing/2014/main" id="{B0D11185-1653-FD55-1DF3-7C9768121D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78" t="11368" r="14846" b="15912"/>
          <a:stretch/>
        </p:blipFill>
        <p:spPr>
          <a:xfrm>
            <a:off x="10927545" y="3294219"/>
            <a:ext cx="792385" cy="792000"/>
          </a:xfrm>
          <a:prstGeom prst="rect">
            <a:avLst/>
          </a:prstGeom>
          <a:effectLst>
            <a:outerShdw blurRad="63500" sx="102000" sy="102000" algn="ctr" rotWithShape="0">
              <a:prstClr val="black">
                <a:alpha val="40000"/>
              </a:prstClr>
            </a:outerShdw>
          </a:effectLst>
        </p:spPr>
      </p:pic>
      <p:pic>
        <p:nvPicPr>
          <p:cNvPr id="8" name="Afbeelding 7">
            <a:hlinkClick r:id="rId5" action="ppaction://hlinksldjump"/>
            <a:extLst>
              <a:ext uri="{FF2B5EF4-FFF2-40B4-BE49-F238E27FC236}">
                <a16:creationId xmlns:a16="http://schemas.microsoft.com/office/drawing/2014/main" id="{DCFE0C2F-1029-8326-A684-63E1346DA6F9}"/>
              </a:ext>
            </a:extLst>
          </p:cNvPr>
          <p:cNvPicPr>
            <a:picLocks/>
          </p:cNvPicPr>
          <p:nvPr/>
        </p:nvPicPr>
        <p:blipFill rotWithShape="1">
          <a:blip r:embed="rId6">
            <a:extLst>
              <a:ext uri="{28A0092B-C50C-407E-A947-70E740481C1C}">
                <a14:useLocalDpi xmlns:a14="http://schemas.microsoft.com/office/drawing/2010/main" val="0"/>
              </a:ext>
            </a:extLst>
          </a:blip>
          <a:srcRect l="13487" t="10338" r="11285"/>
          <a:stretch/>
        </p:blipFill>
        <p:spPr>
          <a:xfrm>
            <a:off x="10927545" y="4269405"/>
            <a:ext cx="792000" cy="792000"/>
          </a:xfrm>
          <a:prstGeom prst="rect">
            <a:avLst/>
          </a:prstGeom>
          <a:effectLst>
            <a:outerShdw blurRad="63500" sx="102000" sy="102000" algn="ctr" rotWithShape="0">
              <a:prstClr val="black">
                <a:alpha val="40000"/>
              </a:prstClr>
            </a:outerShdw>
          </a:effectLst>
        </p:spPr>
      </p:pic>
      <p:pic>
        <p:nvPicPr>
          <p:cNvPr id="9" name="Afbeelding 8">
            <a:hlinkClick r:id="rId7" action="ppaction://hlinksldjump"/>
            <a:extLst>
              <a:ext uri="{FF2B5EF4-FFF2-40B4-BE49-F238E27FC236}">
                <a16:creationId xmlns:a16="http://schemas.microsoft.com/office/drawing/2014/main" id="{39E8DD62-3308-4670-DFEB-4B9EE7C5B3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48575" y="5244592"/>
            <a:ext cx="810450"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920396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FDD5D0-28C1-14D9-F9A5-91A02F018CD4}"/>
              </a:ext>
            </a:extLst>
          </p:cNvPr>
          <p:cNvSpPr>
            <a:spLocks noGrp="1"/>
          </p:cNvSpPr>
          <p:nvPr>
            <p:ph type="title"/>
          </p:nvPr>
        </p:nvSpPr>
        <p:spPr/>
        <p:txBody>
          <a:bodyPr/>
          <a:lstStyle/>
          <a:p>
            <a:r>
              <a:rPr lang="nl-BE" dirty="0"/>
              <a:t>Toegang tot het KWS voor 1 dag/1week</a:t>
            </a:r>
          </a:p>
        </p:txBody>
      </p:sp>
      <p:sp>
        <p:nvSpPr>
          <p:cNvPr id="3" name="Tijdelijke aanduiding voor inhoud 2">
            <a:extLst>
              <a:ext uri="{FF2B5EF4-FFF2-40B4-BE49-F238E27FC236}">
                <a16:creationId xmlns:a16="http://schemas.microsoft.com/office/drawing/2014/main" id="{811669A0-8513-58C1-1BDB-5FE88A3AF7E6}"/>
              </a:ext>
            </a:extLst>
          </p:cNvPr>
          <p:cNvSpPr>
            <a:spLocks noGrp="1"/>
          </p:cNvSpPr>
          <p:nvPr>
            <p:ph idx="1"/>
          </p:nvPr>
        </p:nvSpPr>
        <p:spPr/>
        <p:txBody>
          <a:bodyPr/>
          <a:lstStyle/>
          <a:p>
            <a:r>
              <a:rPr lang="nl-BE" dirty="0"/>
              <a:t>Typ in zoekbalk van je starscherm “toegang”</a:t>
            </a:r>
          </a:p>
          <a:p>
            <a:r>
              <a:rPr lang="nl-BE" dirty="0"/>
              <a:t>Vul de eenheid waar je gaat werken in</a:t>
            </a:r>
          </a:p>
          <a:p>
            <a:r>
              <a:rPr lang="nl-BE" dirty="0"/>
              <a:t>Krijgt toegang voor een dag of een week</a:t>
            </a:r>
          </a:p>
          <a:p>
            <a:endParaRPr lang="nl-BE" dirty="0"/>
          </a:p>
        </p:txBody>
      </p:sp>
      <p:pic>
        <p:nvPicPr>
          <p:cNvPr id="5" name="Afbeelding 4">
            <a:hlinkClick r:id="rId2" action="ppaction://hlinksldjump"/>
            <a:extLst>
              <a:ext uri="{FF2B5EF4-FFF2-40B4-BE49-F238E27FC236}">
                <a16:creationId xmlns:a16="http://schemas.microsoft.com/office/drawing/2014/main" id="{AAD5F06A-EF5C-0202-0DDD-D0FC8FF403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3350" y="1825625"/>
            <a:ext cx="810450" cy="792000"/>
          </a:xfrm>
          <a:prstGeom prst="rect">
            <a:avLst/>
          </a:prstGeom>
          <a:effectLst>
            <a:outerShdw blurRad="63500" sx="102000" sy="102000" algn="ctr" rotWithShape="0">
              <a:prstClr val="black">
                <a:alpha val="40000"/>
              </a:prstClr>
            </a:outerShdw>
          </a:effectLst>
        </p:spPr>
      </p:pic>
      <p:pic>
        <p:nvPicPr>
          <p:cNvPr id="11" name="Afbeelding 10">
            <a:extLst>
              <a:ext uri="{FF2B5EF4-FFF2-40B4-BE49-F238E27FC236}">
                <a16:creationId xmlns:a16="http://schemas.microsoft.com/office/drawing/2014/main" id="{D4CF7BDB-0C52-A434-B8F5-50D9DADDF3CC}"/>
              </a:ext>
            </a:extLst>
          </p:cNvPr>
          <p:cNvPicPr>
            <a:picLocks noChangeAspect="1"/>
          </p:cNvPicPr>
          <p:nvPr/>
        </p:nvPicPr>
        <p:blipFill>
          <a:blip r:embed="rId4"/>
          <a:stretch>
            <a:fillRect/>
          </a:stretch>
        </p:blipFill>
        <p:spPr>
          <a:xfrm>
            <a:off x="838200" y="1334437"/>
            <a:ext cx="9000654" cy="5043238"/>
          </a:xfrm>
          <a:prstGeom prst="rect">
            <a:avLst/>
          </a:prstGeom>
        </p:spPr>
      </p:pic>
      <p:pic>
        <p:nvPicPr>
          <p:cNvPr id="23" name="Picture 2" descr="http://aniem.an.funpic.de/java/muisklik.gif">
            <a:extLst>
              <a:ext uri="{FF2B5EF4-FFF2-40B4-BE49-F238E27FC236}">
                <a16:creationId xmlns:a16="http://schemas.microsoft.com/office/drawing/2014/main" id="{D1D24C18-CA4B-3DA3-735B-9703B0BE5BC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2950616" y="3828928"/>
            <a:ext cx="664367" cy="432048"/>
          </a:xfrm>
          <a:prstGeom prst="rect">
            <a:avLst/>
          </a:prstGeom>
          <a:noFill/>
        </p:spPr>
      </p:pic>
      <p:pic>
        <p:nvPicPr>
          <p:cNvPr id="4" name="Afbeelding 3">
            <a:extLst>
              <a:ext uri="{FF2B5EF4-FFF2-40B4-BE49-F238E27FC236}">
                <a16:creationId xmlns:a16="http://schemas.microsoft.com/office/drawing/2014/main" id="{BCBDCEE8-7486-E031-A98C-C19D8742086A}"/>
              </a:ext>
            </a:extLst>
          </p:cNvPr>
          <p:cNvPicPr>
            <a:picLocks noChangeAspect="1"/>
          </p:cNvPicPr>
          <p:nvPr/>
        </p:nvPicPr>
        <p:blipFill>
          <a:blip r:embed="rId6"/>
          <a:stretch>
            <a:fillRect/>
          </a:stretch>
        </p:blipFill>
        <p:spPr>
          <a:xfrm>
            <a:off x="838200" y="1434243"/>
            <a:ext cx="7658100" cy="4089320"/>
          </a:xfrm>
          <a:prstGeom prst="rect">
            <a:avLst/>
          </a:prstGeom>
        </p:spPr>
      </p:pic>
      <p:pic>
        <p:nvPicPr>
          <p:cNvPr id="6" name="Picture 2" descr="http://aniem.an.funpic.de/java/muisklik.gif">
            <a:extLst>
              <a:ext uri="{FF2B5EF4-FFF2-40B4-BE49-F238E27FC236}">
                <a16:creationId xmlns:a16="http://schemas.microsoft.com/office/drawing/2014/main" id="{9E0C1F46-2AB3-87F1-8896-A96D9D2515E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3382416" y="1644095"/>
            <a:ext cx="664367" cy="432048"/>
          </a:xfrm>
          <a:prstGeom prst="rect">
            <a:avLst/>
          </a:prstGeom>
          <a:noFill/>
        </p:spPr>
      </p:pic>
    </p:spTree>
    <p:extLst>
      <p:ext uri="{BB962C8B-B14F-4D97-AF65-F5344CB8AC3E}">
        <p14:creationId xmlns:p14="http://schemas.microsoft.com/office/powerpoint/2010/main" val="24343867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600" fill="hold"/>
                                        <p:tgtEl>
                                          <p:spTgt spid="23"/>
                                        </p:tgtEl>
                                        <p:attrNameLst>
                                          <p:attrName>ppt_x</p:attrName>
                                        </p:attrNameLst>
                                      </p:cBhvr>
                                      <p:tavLst>
                                        <p:tav tm="0">
                                          <p:val>
                                            <p:strVal val="#ppt_x"/>
                                          </p:val>
                                        </p:tav>
                                        <p:tav tm="100000">
                                          <p:val>
                                            <p:strVal val="#ppt_x"/>
                                          </p:val>
                                        </p:tav>
                                      </p:tavLst>
                                    </p:anim>
                                    <p:anim calcmode="lin" valueType="num">
                                      <p:cBhvr additive="base">
                                        <p:cTn id="8" dur="600" fill="hold"/>
                                        <p:tgtEl>
                                          <p:spTgt spid="2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500"/>
                                  </p:stCondLst>
                                  <p:childTnLst>
                                    <p:set>
                                      <p:cBhvr>
                                        <p:cTn id="12"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600" fill="hold"/>
                                        <p:tgtEl>
                                          <p:spTgt spid="6"/>
                                        </p:tgtEl>
                                        <p:attrNameLst>
                                          <p:attrName>ppt_x</p:attrName>
                                        </p:attrNameLst>
                                      </p:cBhvr>
                                      <p:tavLst>
                                        <p:tav tm="0">
                                          <p:val>
                                            <p:strVal val="#ppt_x"/>
                                          </p:val>
                                        </p:tav>
                                        <p:tav tm="100000">
                                          <p:val>
                                            <p:strVal val="#ppt_x"/>
                                          </p:val>
                                        </p:tav>
                                      </p:tavLst>
                                    </p:anim>
                                    <p:anim calcmode="lin" valueType="num">
                                      <p:cBhvr additive="base">
                                        <p:cTn id="16" dur="600" fill="hold"/>
                                        <p:tgtEl>
                                          <p:spTgt spid="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1A9BF9-E643-2DC2-C726-BCF31171CB36}"/>
              </a:ext>
            </a:extLst>
          </p:cNvPr>
          <p:cNvSpPr>
            <a:spLocks noGrp="1"/>
          </p:cNvSpPr>
          <p:nvPr>
            <p:ph type="title"/>
          </p:nvPr>
        </p:nvSpPr>
        <p:spPr/>
        <p:txBody>
          <a:bodyPr/>
          <a:lstStyle/>
          <a:p>
            <a:r>
              <a:rPr lang="nl-BE" dirty="0"/>
              <a:t>Begrippen in KWS</a:t>
            </a:r>
          </a:p>
        </p:txBody>
      </p:sp>
      <p:sp>
        <p:nvSpPr>
          <p:cNvPr id="3" name="Tijdelijke aanduiding voor inhoud 2">
            <a:extLst>
              <a:ext uri="{FF2B5EF4-FFF2-40B4-BE49-F238E27FC236}">
                <a16:creationId xmlns:a16="http://schemas.microsoft.com/office/drawing/2014/main" id="{A531DCE0-7166-29FE-BC83-8521ED504FC8}"/>
              </a:ext>
            </a:extLst>
          </p:cNvPr>
          <p:cNvSpPr>
            <a:spLocks noGrp="1"/>
          </p:cNvSpPr>
          <p:nvPr>
            <p:ph idx="1"/>
          </p:nvPr>
        </p:nvSpPr>
        <p:spPr/>
        <p:txBody>
          <a:bodyPr/>
          <a:lstStyle/>
          <a:p>
            <a:r>
              <a:rPr lang="nl-BE" dirty="0"/>
              <a:t>Contact (module)</a:t>
            </a:r>
          </a:p>
          <a:p>
            <a:pPr lvl="1"/>
            <a:r>
              <a:rPr lang="nl-BE" dirty="0"/>
              <a:t>Module waar medisch en paramedische verslagen/observaties genoteerd worden. Dit kan gaan over een opnameperiode, consulatie, hospitalisatie,..</a:t>
            </a:r>
          </a:p>
          <a:p>
            <a:pPr lvl="1"/>
            <a:endParaRPr lang="nl-BE" dirty="0"/>
          </a:p>
        </p:txBody>
      </p:sp>
      <p:pic>
        <p:nvPicPr>
          <p:cNvPr id="5" name="Afbeelding 4">
            <a:hlinkClick r:id="rId2" action="ppaction://hlinksldjump"/>
            <a:extLst>
              <a:ext uri="{FF2B5EF4-FFF2-40B4-BE49-F238E27FC236}">
                <a16:creationId xmlns:a16="http://schemas.microsoft.com/office/drawing/2014/main" id="{AE0B073B-319D-02E0-F412-570C90B8475B}"/>
              </a:ext>
            </a:extLst>
          </p:cNvPr>
          <p:cNvPicPr>
            <a:picLocks/>
          </p:cNvPicPr>
          <p:nvPr/>
        </p:nvPicPr>
        <p:blipFill rotWithShape="1">
          <a:blip r:embed="rId3">
            <a:extLst>
              <a:ext uri="{28A0092B-C50C-407E-A947-70E740481C1C}">
                <a14:useLocalDpi xmlns:a14="http://schemas.microsoft.com/office/drawing/2010/main" val="0"/>
              </a:ext>
            </a:extLst>
          </a:blip>
          <a:srcRect l="13487" t="10338" r="11285"/>
          <a:stretch/>
        </p:blipFill>
        <p:spPr>
          <a:xfrm>
            <a:off x="10851866" y="757690"/>
            <a:ext cx="792000"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144964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5F9F4-EAE4-BB0E-6065-CF713FDC3F28}"/>
              </a:ext>
            </a:extLst>
          </p:cNvPr>
          <p:cNvSpPr>
            <a:spLocks noGrp="1"/>
          </p:cNvSpPr>
          <p:nvPr>
            <p:ph type="title"/>
          </p:nvPr>
        </p:nvSpPr>
        <p:spPr/>
        <p:txBody>
          <a:bodyPr/>
          <a:lstStyle/>
          <a:p>
            <a:r>
              <a:rPr lang="nl-BE" dirty="0"/>
              <a:t>Begrippen in KWS	</a:t>
            </a:r>
          </a:p>
        </p:txBody>
      </p:sp>
      <p:sp>
        <p:nvSpPr>
          <p:cNvPr id="3" name="Tijdelijke aanduiding voor inhoud 2">
            <a:extLst>
              <a:ext uri="{FF2B5EF4-FFF2-40B4-BE49-F238E27FC236}">
                <a16:creationId xmlns:a16="http://schemas.microsoft.com/office/drawing/2014/main" id="{3E8DF5D0-2165-F399-86BE-F0DCA527ABC7}"/>
              </a:ext>
            </a:extLst>
          </p:cNvPr>
          <p:cNvSpPr>
            <a:spLocks noGrp="1"/>
          </p:cNvSpPr>
          <p:nvPr>
            <p:ph idx="1"/>
          </p:nvPr>
        </p:nvSpPr>
        <p:spPr/>
        <p:txBody>
          <a:bodyPr/>
          <a:lstStyle/>
          <a:p>
            <a:r>
              <a:rPr lang="nl-BE" dirty="0"/>
              <a:t>Verslagen:</a:t>
            </a:r>
          </a:p>
          <a:p>
            <a:pPr lvl="1"/>
            <a:r>
              <a:rPr lang="nl-BE" dirty="0"/>
              <a:t>Een uitgebreid relaas van een behandeling, observatieperiode</a:t>
            </a:r>
          </a:p>
          <a:p>
            <a:pPr lvl="1"/>
            <a:r>
              <a:rPr lang="nl-BE" dirty="0"/>
              <a:t>Verschillende soorten:</a:t>
            </a:r>
          </a:p>
          <a:p>
            <a:pPr lvl="2"/>
            <a:r>
              <a:rPr lang="nl-BE" dirty="0" err="1"/>
              <a:t>intermidiair</a:t>
            </a:r>
            <a:r>
              <a:rPr lang="nl-BE" dirty="0"/>
              <a:t> verslag: onvolledig verslag – kan niet verstuurd worden </a:t>
            </a:r>
          </a:p>
          <a:p>
            <a:pPr lvl="2"/>
            <a:r>
              <a:rPr lang="nl-BE" dirty="0"/>
              <a:t>Tussenverslag: tussentijds verslag, kan verstuurd worden</a:t>
            </a:r>
          </a:p>
          <a:p>
            <a:pPr lvl="2"/>
            <a:r>
              <a:rPr lang="nl-BE" dirty="0"/>
              <a:t>Eindverslag: dit verslag sluit het contact af en kan verstuurd worden naar bv. De huisarts (patiënt ontvangt deze na 7 dagen in hun </a:t>
            </a:r>
            <a:r>
              <a:rPr lang="nl-BE" dirty="0" err="1"/>
              <a:t>mynexuzhealth</a:t>
            </a:r>
            <a:r>
              <a:rPr lang="nl-BE" dirty="0"/>
              <a:t> app)</a:t>
            </a:r>
          </a:p>
        </p:txBody>
      </p:sp>
      <p:pic>
        <p:nvPicPr>
          <p:cNvPr id="5" name="Afbeelding 4">
            <a:hlinkClick r:id="rId2" action="ppaction://hlinksldjump"/>
            <a:extLst>
              <a:ext uri="{FF2B5EF4-FFF2-40B4-BE49-F238E27FC236}">
                <a16:creationId xmlns:a16="http://schemas.microsoft.com/office/drawing/2014/main" id="{F2F2A933-F942-4ABB-9666-436F73B3ECCA}"/>
              </a:ext>
            </a:extLst>
          </p:cNvPr>
          <p:cNvPicPr>
            <a:picLocks/>
          </p:cNvPicPr>
          <p:nvPr/>
        </p:nvPicPr>
        <p:blipFill rotWithShape="1">
          <a:blip r:embed="rId3">
            <a:extLst>
              <a:ext uri="{28A0092B-C50C-407E-A947-70E740481C1C}">
                <a14:useLocalDpi xmlns:a14="http://schemas.microsoft.com/office/drawing/2010/main" val="0"/>
              </a:ext>
            </a:extLst>
          </a:blip>
          <a:srcRect l="13487" t="10338" r="11285"/>
          <a:stretch/>
        </p:blipFill>
        <p:spPr>
          <a:xfrm>
            <a:off x="10957800" y="693475"/>
            <a:ext cx="792000"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300644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ED0AF0-C9F0-D623-04FC-158041B57170}"/>
              </a:ext>
            </a:extLst>
          </p:cNvPr>
          <p:cNvSpPr>
            <a:spLocks noGrp="1"/>
          </p:cNvSpPr>
          <p:nvPr>
            <p:ph type="title"/>
          </p:nvPr>
        </p:nvSpPr>
        <p:spPr>
          <a:xfrm>
            <a:off x="838200" y="365125"/>
            <a:ext cx="10515600" cy="1325563"/>
          </a:xfrm>
        </p:spPr>
        <p:txBody>
          <a:bodyPr anchor="ctr">
            <a:normAutofit/>
          </a:bodyPr>
          <a:lstStyle/>
          <a:p>
            <a:r>
              <a:rPr lang="nl-BE" dirty="0"/>
              <a:t>Paramedici</a:t>
            </a:r>
          </a:p>
        </p:txBody>
      </p:sp>
      <p:pic>
        <p:nvPicPr>
          <p:cNvPr id="6" name="Tijdelijke aanduiding voor inhoud 5">
            <a:hlinkClick r:id="rId2" action="ppaction://hlinksldjump"/>
            <a:extLst>
              <a:ext uri="{FF2B5EF4-FFF2-40B4-BE49-F238E27FC236}">
                <a16:creationId xmlns:a16="http://schemas.microsoft.com/office/drawing/2014/main" id="{AB04B69A-769E-1772-4926-138906E77BDF}"/>
              </a:ext>
            </a:extLst>
          </p:cNvPr>
          <p:cNvPicPr>
            <a:picLocks noGrp="1"/>
          </p:cNvPicPr>
          <p:nvPr>
            <p:ph sz="quarter" idx="10"/>
          </p:nvPr>
        </p:nvPicPr>
        <p:blipFill rotWithShape="1">
          <a:blip r:embed="rId3">
            <a:extLst>
              <a:ext uri="{28A0092B-C50C-407E-A947-70E740481C1C}">
                <a14:useLocalDpi xmlns:a14="http://schemas.microsoft.com/office/drawing/2010/main" val="0"/>
              </a:ext>
            </a:extLst>
          </a:blip>
          <a:srcRect l="5180" r="-1" b="-1"/>
          <a:stretch/>
        </p:blipFill>
        <p:spPr>
          <a:xfrm>
            <a:off x="838200" y="1803400"/>
            <a:ext cx="5148000" cy="4071938"/>
          </a:xfrm>
          <a:prstGeom prst="rect">
            <a:avLst/>
          </a:prstGeom>
          <a:noFill/>
          <a:effectLst>
            <a:outerShdw blurRad="63500" sx="102000" sy="102000" algn="ctr" rotWithShape="0">
              <a:prstClr val="black">
                <a:alpha val="40000"/>
              </a:prstClr>
            </a:outerShdw>
          </a:effectLst>
        </p:spPr>
      </p:pic>
      <p:sp>
        <p:nvSpPr>
          <p:cNvPr id="7" name="Content Placeholder 4">
            <a:extLst>
              <a:ext uri="{FF2B5EF4-FFF2-40B4-BE49-F238E27FC236}">
                <a16:creationId xmlns:a16="http://schemas.microsoft.com/office/drawing/2014/main" id="{6A237CD6-CB9B-C335-D2DE-170B38DF14A9}"/>
              </a:ext>
            </a:extLst>
          </p:cNvPr>
          <p:cNvSpPr>
            <a:spLocks noGrp="1"/>
          </p:cNvSpPr>
          <p:nvPr>
            <p:ph sz="quarter" idx="11"/>
          </p:nvPr>
        </p:nvSpPr>
        <p:spPr>
          <a:xfrm>
            <a:off x="6205538" y="1803400"/>
            <a:ext cx="5148262" cy="4071938"/>
          </a:xfrm>
        </p:spPr>
        <p:txBody>
          <a:bodyPr/>
          <a:lstStyle/>
          <a:p>
            <a:r>
              <a:rPr lang="en-US" dirty="0" err="1"/>
              <a:t>Vanaf</a:t>
            </a:r>
            <a:r>
              <a:rPr lang="en-US" dirty="0"/>
              <a:t> </a:t>
            </a:r>
            <a:r>
              <a:rPr lang="en-US" dirty="0" err="1"/>
              <a:t>hier</a:t>
            </a:r>
            <a:r>
              <a:rPr lang="en-US" dirty="0"/>
              <a:t> </a:t>
            </a:r>
            <a:r>
              <a:rPr lang="en-US" dirty="0" err="1"/>
              <a:t>volg</a:t>
            </a:r>
            <a:r>
              <a:rPr lang="en-US" dirty="0"/>
              <a:t> je het </a:t>
            </a:r>
            <a:r>
              <a:rPr lang="en-US" dirty="0" err="1"/>
              <a:t>icoon</a:t>
            </a:r>
            <a:r>
              <a:rPr lang="en-US" dirty="0"/>
              <a:t> om je </a:t>
            </a:r>
            <a:r>
              <a:rPr lang="en-US" dirty="0" err="1"/>
              <a:t>opleiding</a:t>
            </a:r>
            <a:r>
              <a:rPr lang="en-US" dirty="0"/>
              <a:t> </a:t>
            </a:r>
            <a:r>
              <a:rPr lang="en-US" dirty="0" err="1"/>
              <a:t>te</a:t>
            </a:r>
            <a:r>
              <a:rPr lang="en-US" dirty="0"/>
              <a:t> </a:t>
            </a:r>
            <a:r>
              <a:rPr lang="en-US" dirty="0" err="1"/>
              <a:t>doorlopen</a:t>
            </a:r>
            <a:r>
              <a:rPr lang="en-US" dirty="0"/>
              <a:t> of </a:t>
            </a:r>
            <a:r>
              <a:rPr lang="en-US" dirty="0" err="1"/>
              <a:t>volg</a:t>
            </a:r>
            <a:r>
              <a:rPr lang="en-US" dirty="0"/>
              <a:t> je de </a:t>
            </a:r>
            <a:r>
              <a:rPr lang="en-US" dirty="0" err="1"/>
              <a:t>instructies</a:t>
            </a:r>
            <a:r>
              <a:rPr lang="en-US" dirty="0"/>
              <a:t> </a:t>
            </a:r>
          </a:p>
          <a:p>
            <a:endParaRPr lang="en-US" dirty="0"/>
          </a:p>
        </p:txBody>
      </p:sp>
      <p:pic>
        <p:nvPicPr>
          <p:cNvPr id="9" name="Picture 2" descr="http://aniem.an.funpic.de/java/muisklik.gif">
            <a:extLst>
              <a:ext uri="{FF2B5EF4-FFF2-40B4-BE49-F238E27FC236}">
                <a16:creationId xmlns:a16="http://schemas.microsoft.com/office/drawing/2014/main" id="{6186D45B-CFD7-9637-E6E5-8B6C3D08B33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39935" y="3656421"/>
            <a:ext cx="746265" cy="360040"/>
          </a:xfrm>
          <a:prstGeom prst="rect">
            <a:avLst/>
          </a:prstGeom>
          <a:noFill/>
        </p:spPr>
      </p:pic>
    </p:spTree>
    <p:extLst>
      <p:ext uri="{BB962C8B-B14F-4D97-AF65-F5344CB8AC3E}">
        <p14:creationId xmlns:p14="http://schemas.microsoft.com/office/powerpoint/2010/main" val="41467871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22D9D5-23CB-FF18-885C-4F1AC1070AFB}"/>
              </a:ext>
            </a:extLst>
          </p:cNvPr>
          <p:cNvSpPr>
            <a:spLocks noGrp="1"/>
          </p:cNvSpPr>
          <p:nvPr>
            <p:ph type="title"/>
          </p:nvPr>
        </p:nvSpPr>
        <p:spPr/>
        <p:txBody>
          <a:bodyPr/>
          <a:lstStyle/>
          <a:p>
            <a:r>
              <a:rPr lang="nl-BE" dirty="0"/>
              <a:t>Begrippen in KWS	</a:t>
            </a:r>
          </a:p>
        </p:txBody>
      </p:sp>
      <p:sp>
        <p:nvSpPr>
          <p:cNvPr id="3" name="Tijdelijke aanduiding voor inhoud 2">
            <a:extLst>
              <a:ext uri="{FF2B5EF4-FFF2-40B4-BE49-F238E27FC236}">
                <a16:creationId xmlns:a16="http://schemas.microsoft.com/office/drawing/2014/main" id="{74C47FDD-4F87-D077-3F00-9AF81BCC6C4D}"/>
              </a:ext>
            </a:extLst>
          </p:cNvPr>
          <p:cNvSpPr>
            <a:spLocks noGrp="1"/>
          </p:cNvSpPr>
          <p:nvPr>
            <p:ph idx="1"/>
          </p:nvPr>
        </p:nvSpPr>
        <p:spPr/>
        <p:txBody>
          <a:bodyPr/>
          <a:lstStyle/>
          <a:p>
            <a:r>
              <a:rPr lang="nl-BE" dirty="0"/>
              <a:t>Bestemmeling: </a:t>
            </a:r>
          </a:p>
          <a:p>
            <a:pPr lvl="1"/>
            <a:r>
              <a:rPr lang="nl-BE" dirty="0"/>
              <a:t>De </a:t>
            </a:r>
            <a:r>
              <a:rPr lang="nl-BE" dirty="0" err="1"/>
              <a:t>perso</a:t>
            </a:r>
            <a:r>
              <a:rPr lang="nl-BE" dirty="0"/>
              <a:t>(o)n(en) of instelling(en) waar het verslag naartoe gestuurd zal worden</a:t>
            </a:r>
          </a:p>
          <a:p>
            <a:r>
              <a:rPr lang="nl-BE" dirty="0"/>
              <a:t>Opvolgnota: </a:t>
            </a:r>
          </a:p>
          <a:p>
            <a:pPr lvl="1"/>
            <a:r>
              <a:rPr lang="nl-BE" dirty="0"/>
              <a:t>Dagelijks notitie van het verloop van de opname, behandeling, observatie,…</a:t>
            </a:r>
          </a:p>
          <a:p>
            <a:pPr lvl="1"/>
            <a:r>
              <a:rPr lang="nl-BE" dirty="0"/>
              <a:t>Kan niet verstuurd worden</a:t>
            </a:r>
          </a:p>
          <a:p>
            <a:pPr lvl="1"/>
            <a:r>
              <a:rPr lang="nl-BE" dirty="0"/>
              <a:t>Kan men niet verwijderen</a:t>
            </a:r>
          </a:p>
          <a:p>
            <a:pPr marL="457200" lvl="1" indent="0">
              <a:buNone/>
            </a:pPr>
            <a:endParaRPr lang="nl-BE" dirty="0"/>
          </a:p>
        </p:txBody>
      </p:sp>
      <p:pic>
        <p:nvPicPr>
          <p:cNvPr id="5" name="Afbeelding 4">
            <a:hlinkClick r:id="rId2" action="ppaction://hlinksldjump"/>
            <a:extLst>
              <a:ext uri="{FF2B5EF4-FFF2-40B4-BE49-F238E27FC236}">
                <a16:creationId xmlns:a16="http://schemas.microsoft.com/office/drawing/2014/main" id="{44A642C7-12B0-B09E-C62F-E5EC0BDF32D0}"/>
              </a:ext>
            </a:extLst>
          </p:cNvPr>
          <p:cNvPicPr>
            <a:picLocks/>
          </p:cNvPicPr>
          <p:nvPr/>
        </p:nvPicPr>
        <p:blipFill rotWithShape="1">
          <a:blip r:embed="rId3">
            <a:extLst>
              <a:ext uri="{28A0092B-C50C-407E-A947-70E740481C1C}">
                <a14:useLocalDpi xmlns:a14="http://schemas.microsoft.com/office/drawing/2010/main" val="0"/>
              </a:ext>
            </a:extLst>
          </a:blip>
          <a:srcRect l="13487" t="10338" r="11285"/>
          <a:stretch/>
        </p:blipFill>
        <p:spPr>
          <a:xfrm>
            <a:off x="10269159" y="757690"/>
            <a:ext cx="792000"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84904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8C620F-126F-9ADE-5FF4-0A2020AE7032}"/>
              </a:ext>
            </a:extLst>
          </p:cNvPr>
          <p:cNvSpPr>
            <a:spLocks noGrp="1"/>
          </p:cNvSpPr>
          <p:nvPr>
            <p:ph type="title"/>
          </p:nvPr>
        </p:nvSpPr>
        <p:spPr/>
        <p:txBody>
          <a:bodyPr/>
          <a:lstStyle/>
          <a:p>
            <a:r>
              <a:rPr lang="nl-BE" dirty="0"/>
              <a:t>Maak een nieuw contact</a:t>
            </a:r>
          </a:p>
        </p:txBody>
      </p:sp>
      <p:pic>
        <p:nvPicPr>
          <p:cNvPr id="5" name="Tijdelijke aanduiding voor inhoud 4">
            <a:extLst>
              <a:ext uri="{FF2B5EF4-FFF2-40B4-BE49-F238E27FC236}">
                <a16:creationId xmlns:a16="http://schemas.microsoft.com/office/drawing/2014/main" id="{0924822A-EAAA-B4BA-1F78-9A6ED8D1C033}"/>
              </a:ext>
            </a:extLst>
          </p:cNvPr>
          <p:cNvPicPr>
            <a:picLocks noGrp="1" noChangeAspect="1"/>
          </p:cNvPicPr>
          <p:nvPr>
            <p:ph idx="1"/>
          </p:nvPr>
        </p:nvPicPr>
        <p:blipFill>
          <a:blip r:embed="rId2"/>
          <a:stretch>
            <a:fillRect/>
          </a:stretch>
        </p:blipFill>
        <p:spPr>
          <a:xfrm>
            <a:off x="1101968" y="1491563"/>
            <a:ext cx="7401212" cy="4006850"/>
          </a:xfrm>
        </p:spPr>
      </p:pic>
      <p:sp>
        <p:nvSpPr>
          <p:cNvPr id="6" name="Rechthoek 5">
            <a:extLst>
              <a:ext uri="{FF2B5EF4-FFF2-40B4-BE49-F238E27FC236}">
                <a16:creationId xmlns:a16="http://schemas.microsoft.com/office/drawing/2014/main" id="{1E570ECE-3490-BBD4-75E4-2A81A3288A79}"/>
              </a:ext>
            </a:extLst>
          </p:cNvPr>
          <p:cNvSpPr/>
          <p:nvPr/>
        </p:nvSpPr>
        <p:spPr>
          <a:xfrm>
            <a:off x="1260389" y="4094205"/>
            <a:ext cx="741406" cy="18123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2" descr="http://aniem.an.funpic.de/java/muisklik.gif">
            <a:extLst>
              <a:ext uri="{FF2B5EF4-FFF2-40B4-BE49-F238E27FC236}">
                <a16:creationId xmlns:a16="http://schemas.microsoft.com/office/drawing/2014/main" id="{849233C2-0E53-8F14-3D1E-E831EC304B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94228" y="4094205"/>
            <a:ext cx="746265" cy="360040"/>
          </a:xfrm>
          <a:prstGeom prst="rect">
            <a:avLst/>
          </a:prstGeom>
          <a:noFill/>
        </p:spPr>
      </p:pic>
      <p:pic>
        <p:nvPicPr>
          <p:cNvPr id="8" name="Afbeelding 7" descr="Afbeelding met tekst&#10;&#10;Automatisch gegenereerde beschrijving">
            <a:extLst>
              <a:ext uri="{FF2B5EF4-FFF2-40B4-BE49-F238E27FC236}">
                <a16:creationId xmlns:a16="http://schemas.microsoft.com/office/drawing/2014/main" id="{4E909248-ADE0-6B9D-09DB-ACDC9F7044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659" y="1920"/>
            <a:ext cx="7070962" cy="6856080"/>
          </a:xfrm>
          <a:prstGeom prst="rect">
            <a:avLst/>
          </a:prstGeom>
        </p:spPr>
      </p:pic>
      <p:sp>
        <p:nvSpPr>
          <p:cNvPr id="9" name="Rechthoek 8">
            <a:extLst>
              <a:ext uri="{FF2B5EF4-FFF2-40B4-BE49-F238E27FC236}">
                <a16:creationId xmlns:a16="http://schemas.microsoft.com/office/drawing/2014/main" id="{AFF04528-F58B-141A-CA4A-AED0A70141C4}"/>
              </a:ext>
            </a:extLst>
          </p:cNvPr>
          <p:cNvSpPr/>
          <p:nvPr/>
        </p:nvSpPr>
        <p:spPr>
          <a:xfrm>
            <a:off x="997508" y="524796"/>
            <a:ext cx="614475" cy="2670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E998D4F8-F19F-354E-AE8D-80D00E3115A8}"/>
              </a:ext>
            </a:extLst>
          </p:cNvPr>
          <p:cNvSpPr/>
          <p:nvPr/>
        </p:nvSpPr>
        <p:spPr>
          <a:xfrm>
            <a:off x="997509" y="2316317"/>
            <a:ext cx="614474" cy="340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C6C3C5D6-3AA3-7ECB-E53A-C088C87A6CEF}"/>
              </a:ext>
            </a:extLst>
          </p:cNvPr>
          <p:cNvSpPr/>
          <p:nvPr/>
        </p:nvSpPr>
        <p:spPr>
          <a:xfrm>
            <a:off x="997509" y="3225717"/>
            <a:ext cx="1004286" cy="2749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2">
            <a:hlinkClick r:id="rId5" action="ppaction://hlinksldjump"/>
            <a:extLst>
              <a:ext uri="{FF2B5EF4-FFF2-40B4-BE49-F238E27FC236}">
                <a16:creationId xmlns:a16="http://schemas.microsoft.com/office/drawing/2014/main" id="{09100997-7B5A-6B5A-773C-3394F14EDECE}"/>
              </a:ext>
            </a:extLst>
          </p:cNvPr>
          <p:cNvPicPr>
            <a:picLocks/>
          </p:cNvPicPr>
          <p:nvPr/>
        </p:nvPicPr>
        <p:blipFill rotWithShape="1">
          <a:blip r:embed="rId6">
            <a:extLst>
              <a:ext uri="{28A0092B-C50C-407E-A947-70E740481C1C}">
                <a14:useLocalDpi xmlns:a14="http://schemas.microsoft.com/office/drawing/2010/main" val="0"/>
              </a:ext>
            </a:extLst>
          </a:blip>
          <a:srcRect l="13487" t="10338" r="11285"/>
          <a:stretch/>
        </p:blipFill>
        <p:spPr>
          <a:xfrm>
            <a:off x="10112989" y="1391013"/>
            <a:ext cx="792000"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945039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0"/>
                            </p:stCondLst>
                            <p:childTnLst>
                              <p:par>
                                <p:cTn id="11" presetID="2" presetClass="entr" presetSubtype="4"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900" fill="hold"/>
                                        <p:tgtEl>
                                          <p:spTgt spid="7"/>
                                        </p:tgtEl>
                                        <p:attrNameLst>
                                          <p:attrName>ppt_x</p:attrName>
                                        </p:attrNameLst>
                                      </p:cBhvr>
                                      <p:tavLst>
                                        <p:tav tm="0">
                                          <p:val>
                                            <p:strVal val="#ppt_x"/>
                                          </p:val>
                                        </p:tav>
                                        <p:tav tm="100000">
                                          <p:val>
                                            <p:strVal val="#ppt_x"/>
                                          </p:val>
                                        </p:tav>
                                      </p:tavLst>
                                    </p:anim>
                                    <p:anim calcmode="lin" valueType="num">
                                      <p:cBhvr additive="base">
                                        <p:cTn id="14" dur="900" fill="hold"/>
                                        <p:tgtEl>
                                          <p:spTgt spid="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500" fill="hold"/>
                                        <p:tgtEl>
                                          <p:spTgt spid="8"/>
                                        </p:tgtEl>
                                        <p:attrNameLst>
                                          <p:attrName>ppt_x</p:attrName>
                                        </p:attrNameLst>
                                      </p:cBhvr>
                                      <p:tavLst>
                                        <p:tav tm="0">
                                          <p:val>
                                            <p:strVal val="#ppt_x"/>
                                          </p:val>
                                        </p:tav>
                                        <p:tav tm="100000">
                                          <p:val>
                                            <p:strVal val="#ppt_x"/>
                                          </p:val>
                                        </p:tav>
                                      </p:tavLst>
                                    </p:anim>
                                    <p:anim calcmode="lin" valueType="num">
                                      <p:cBhvr additive="base">
                                        <p:cTn id="20" dur="15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1" presetClass="entr" presetSubtype="0" fill="hold" grpId="0" nodeType="afterEffect">
                                  <p:stCondLst>
                                    <p:cond delay="400"/>
                                  </p:stCondLst>
                                  <p:childTnLst>
                                    <p:set>
                                      <p:cBhvr>
                                        <p:cTn id="23" dur="1" fill="hold">
                                          <p:stCondLst>
                                            <p:cond delay="0"/>
                                          </p:stCondLst>
                                        </p:cTn>
                                        <p:tgtEl>
                                          <p:spTgt spid="9"/>
                                        </p:tgtEl>
                                        <p:attrNameLst>
                                          <p:attrName>style.visibility</p:attrName>
                                        </p:attrNameLst>
                                      </p:cBhvr>
                                      <p:to>
                                        <p:strVal val="visible"/>
                                      </p:to>
                                    </p:set>
                                  </p:childTnLst>
                                </p:cTn>
                              </p:par>
                            </p:childTnLst>
                          </p:cTn>
                        </p:par>
                        <p:par>
                          <p:cTn id="24" fill="hold">
                            <p:stCondLst>
                              <p:cond delay="1900"/>
                            </p:stCondLst>
                            <p:childTnLst>
                              <p:par>
                                <p:cTn id="25" presetID="1" presetClass="entr" presetSubtype="0" fill="hold" grpId="0" nodeType="afterEffect">
                                  <p:stCondLst>
                                    <p:cond delay="400"/>
                                  </p:stCondLst>
                                  <p:childTnLst>
                                    <p:set>
                                      <p:cBhvr>
                                        <p:cTn id="26" dur="1" fill="hold">
                                          <p:stCondLst>
                                            <p:cond delay="0"/>
                                          </p:stCondLst>
                                        </p:cTn>
                                        <p:tgtEl>
                                          <p:spTgt spid="10"/>
                                        </p:tgtEl>
                                        <p:attrNameLst>
                                          <p:attrName>style.visibility</p:attrName>
                                        </p:attrNameLst>
                                      </p:cBhvr>
                                      <p:to>
                                        <p:strVal val="visible"/>
                                      </p:to>
                                    </p:set>
                                  </p:childTnLst>
                                </p:cTn>
                              </p:par>
                            </p:childTnLst>
                          </p:cTn>
                        </p:par>
                        <p:par>
                          <p:cTn id="27" fill="hold">
                            <p:stCondLst>
                              <p:cond delay="2300"/>
                            </p:stCondLst>
                            <p:childTnLst>
                              <p:par>
                                <p:cTn id="28" presetID="1" presetClass="entr" presetSubtype="0" fill="hold" grpId="0" nodeType="afterEffect">
                                  <p:stCondLst>
                                    <p:cond delay="400"/>
                                  </p:stCondLst>
                                  <p:childTnLst>
                                    <p:set>
                                      <p:cBhvr>
                                        <p:cTn id="29" dur="1" fill="hold">
                                          <p:stCondLst>
                                            <p:cond delay="0"/>
                                          </p:stCondLst>
                                        </p:cTn>
                                        <p:tgtEl>
                                          <p:spTgt spid="1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0391CC-AFDB-3DF3-3C29-79396BC36A87}"/>
              </a:ext>
            </a:extLst>
          </p:cNvPr>
          <p:cNvSpPr>
            <a:spLocks noGrp="1"/>
          </p:cNvSpPr>
          <p:nvPr>
            <p:ph type="title"/>
          </p:nvPr>
        </p:nvSpPr>
        <p:spPr/>
        <p:txBody>
          <a:bodyPr/>
          <a:lstStyle/>
          <a:p>
            <a:r>
              <a:rPr lang="nl-BE" dirty="0"/>
              <a:t>Maken van een nieuwe opvolgnota</a:t>
            </a:r>
          </a:p>
        </p:txBody>
      </p:sp>
      <p:sp>
        <p:nvSpPr>
          <p:cNvPr id="3" name="Tijdelijke aanduiding voor inhoud 2">
            <a:extLst>
              <a:ext uri="{FF2B5EF4-FFF2-40B4-BE49-F238E27FC236}">
                <a16:creationId xmlns:a16="http://schemas.microsoft.com/office/drawing/2014/main" id="{6D78216A-B904-9B05-5427-C5D6199C371A}"/>
              </a:ext>
            </a:extLst>
          </p:cNvPr>
          <p:cNvSpPr>
            <a:spLocks noGrp="1"/>
          </p:cNvSpPr>
          <p:nvPr>
            <p:ph idx="1"/>
          </p:nvPr>
        </p:nvSpPr>
        <p:spPr/>
        <p:txBody>
          <a:bodyPr/>
          <a:lstStyle/>
          <a:p>
            <a:pPr marL="0" indent="0">
              <a:buNone/>
            </a:pPr>
            <a:r>
              <a:rPr lang="nl-BE" dirty="0"/>
              <a:t>Hou rekening dat een opvolgnota gekoppeld is aan een contact – zie context patiënt </a:t>
            </a:r>
          </a:p>
          <a:p>
            <a:pPr marL="0" indent="0">
              <a:buNone/>
            </a:pPr>
            <a:endParaRPr lang="nl-BE" dirty="0"/>
          </a:p>
        </p:txBody>
      </p:sp>
      <p:pic>
        <p:nvPicPr>
          <p:cNvPr id="8" name="Afbeelding 7">
            <a:extLst>
              <a:ext uri="{FF2B5EF4-FFF2-40B4-BE49-F238E27FC236}">
                <a16:creationId xmlns:a16="http://schemas.microsoft.com/office/drawing/2014/main" id="{ABB1C5FD-1F80-651D-4D48-F8DB73214FAE}"/>
              </a:ext>
            </a:extLst>
          </p:cNvPr>
          <p:cNvPicPr>
            <a:picLocks noChangeAspect="1"/>
          </p:cNvPicPr>
          <p:nvPr/>
        </p:nvPicPr>
        <p:blipFill rotWithShape="1">
          <a:blip r:embed="rId2"/>
          <a:srcRect t="34652" r="17088"/>
          <a:stretch/>
        </p:blipFill>
        <p:spPr>
          <a:xfrm>
            <a:off x="474093" y="3127723"/>
            <a:ext cx="11243813" cy="1474421"/>
          </a:xfrm>
          <a:prstGeom prst="rect">
            <a:avLst/>
          </a:prstGeom>
        </p:spPr>
      </p:pic>
      <p:pic>
        <p:nvPicPr>
          <p:cNvPr id="9" name="Afbeelding 8" descr="Afbeelding met tafel&#10;&#10;Automatisch gegenereerde beschrijving">
            <a:extLst>
              <a:ext uri="{FF2B5EF4-FFF2-40B4-BE49-F238E27FC236}">
                <a16:creationId xmlns:a16="http://schemas.microsoft.com/office/drawing/2014/main" id="{DB8BBFC6-3CAD-0C39-FC60-5EF7C76E0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092" y="255054"/>
            <a:ext cx="11243813" cy="6023681"/>
          </a:xfrm>
          <a:prstGeom prst="rect">
            <a:avLst/>
          </a:prstGeom>
        </p:spPr>
      </p:pic>
      <p:pic>
        <p:nvPicPr>
          <p:cNvPr id="13" name="Afbeelding 12">
            <a:extLst>
              <a:ext uri="{FF2B5EF4-FFF2-40B4-BE49-F238E27FC236}">
                <a16:creationId xmlns:a16="http://schemas.microsoft.com/office/drawing/2014/main" id="{5A99F0D0-1640-646F-ED27-CBFFBC1881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670" y="205171"/>
            <a:ext cx="11429237" cy="6123445"/>
          </a:xfrm>
          <a:prstGeom prst="rect">
            <a:avLst/>
          </a:prstGeom>
        </p:spPr>
      </p:pic>
      <p:pic>
        <p:nvPicPr>
          <p:cNvPr id="16" name="Afbeelding 15" descr="Afbeelding met tekst&#10;&#10;Automatisch gegenereerde beschrijving">
            <a:extLst>
              <a:ext uri="{FF2B5EF4-FFF2-40B4-BE49-F238E27FC236}">
                <a16:creationId xmlns:a16="http://schemas.microsoft.com/office/drawing/2014/main" id="{9C13DAA9-A0F1-20DD-E57F-7BF3F8632E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07" y="171983"/>
            <a:ext cx="11503182" cy="6156633"/>
          </a:xfrm>
          <a:prstGeom prst="rect">
            <a:avLst/>
          </a:prstGeom>
        </p:spPr>
      </p:pic>
      <p:pic>
        <p:nvPicPr>
          <p:cNvPr id="20" name="Afbeelding 19">
            <a:hlinkClick r:id="rId6" action="ppaction://hlinksldjump"/>
            <a:extLst>
              <a:ext uri="{FF2B5EF4-FFF2-40B4-BE49-F238E27FC236}">
                <a16:creationId xmlns:a16="http://schemas.microsoft.com/office/drawing/2014/main" id="{0CBE8472-811E-6503-DFE9-22030B47E372}"/>
              </a:ext>
            </a:extLst>
          </p:cNvPr>
          <p:cNvPicPr>
            <a:picLocks/>
          </p:cNvPicPr>
          <p:nvPr/>
        </p:nvPicPr>
        <p:blipFill rotWithShape="1">
          <a:blip r:embed="rId7">
            <a:extLst>
              <a:ext uri="{28A0092B-C50C-407E-A947-70E740481C1C}">
                <a14:useLocalDpi xmlns:a14="http://schemas.microsoft.com/office/drawing/2010/main" val="0"/>
              </a:ext>
            </a:extLst>
          </a:blip>
          <a:srcRect l="13487" t="10338" r="11285"/>
          <a:stretch/>
        </p:blipFill>
        <p:spPr>
          <a:xfrm>
            <a:off x="11235590" y="5482526"/>
            <a:ext cx="792000" cy="792000"/>
          </a:xfrm>
          <a:prstGeom prst="rect">
            <a:avLst/>
          </a:prstGeom>
          <a:effectLst>
            <a:outerShdw blurRad="63500" sx="102000" sy="102000" algn="ctr" rotWithShape="0">
              <a:prstClr val="black">
                <a:alpha val="40000"/>
              </a:prstClr>
            </a:outerShdw>
          </a:effectLst>
        </p:spPr>
      </p:pic>
      <p:pic>
        <p:nvPicPr>
          <p:cNvPr id="6" name="Picture 2" descr="http://aniem.an.funpic.de/java/muisklik.gif">
            <a:extLst>
              <a:ext uri="{FF2B5EF4-FFF2-40B4-BE49-F238E27FC236}">
                <a16:creationId xmlns:a16="http://schemas.microsoft.com/office/drawing/2014/main" id="{5F55FA7D-716F-A08C-A323-00DED638CBC1}"/>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988585" y="5092998"/>
            <a:ext cx="664367" cy="432048"/>
          </a:xfrm>
          <a:prstGeom prst="rect">
            <a:avLst/>
          </a:prstGeom>
          <a:noFill/>
        </p:spPr>
      </p:pic>
      <p:pic>
        <p:nvPicPr>
          <p:cNvPr id="22" name="Picture 2" descr="http://aniem.an.funpic.de/java/muisklik.gif">
            <a:extLst>
              <a:ext uri="{FF2B5EF4-FFF2-40B4-BE49-F238E27FC236}">
                <a16:creationId xmlns:a16="http://schemas.microsoft.com/office/drawing/2014/main" id="{E0BFAD4A-EB0A-60C0-614E-EBCF5C003A9E}"/>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10903407" y="1334771"/>
            <a:ext cx="664367" cy="432048"/>
          </a:xfrm>
          <a:prstGeom prst="rect">
            <a:avLst/>
          </a:prstGeom>
          <a:noFill/>
        </p:spPr>
      </p:pic>
      <p:pic>
        <p:nvPicPr>
          <p:cNvPr id="25" name="Picture 2" descr="http://aniem.an.funpic.de/java/muisklik.gif">
            <a:extLst>
              <a:ext uri="{FF2B5EF4-FFF2-40B4-BE49-F238E27FC236}">
                <a16:creationId xmlns:a16="http://schemas.microsoft.com/office/drawing/2014/main" id="{C825CA02-E42C-B6A6-821E-7DB6B91FC437}"/>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128831" y="2529074"/>
            <a:ext cx="664367" cy="432048"/>
          </a:xfrm>
          <a:prstGeom prst="rect">
            <a:avLst/>
          </a:prstGeom>
          <a:noFill/>
        </p:spPr>
      </p:pic>
      <p:sp>
        <p:nvSpPr>
          <p:cNvPr id="28" name="Tekstballon: rechthoek met afgeronde hoeken 27">
            <a:extLst>
              <a:ext uri="{FF2B5EF4-FFF2-40B4-BE49-F238E27FC236}">
                <a16:creationId xmlns:a16="http://schemas.microsoft.com/office/drawing/2014/main" id="{422549CD-96F1-5CF2-FC48-CF1CC6DBCBBE}"/>
              </a:ext>
            </a:extLst>
          </p:cNvPr>
          <p:cNvSpPr/>
          <p:nvPr/>
        </p:nvSpPr>
        <p:spPr>
          <a:xfrm>
            <a:off x="2478716" y="3403476"/>
            <a:ext cx="2613984" cy="1625643"/>
          </a:xfrm>
          <a:prstGeom prst="wedgeRoundRectCallout">
            <a:avLst>
              <a:gd name="adj1" fmla="val -27324"/>
              <a:gd name="adj2" fmla="val 80353"/>
              <a:gd name="adj3" fmla="val 16667"/>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solidFill>
                  <a:srgbClr val="575756"/>
                </a:solidFill>
              </a:rPr>
              <a:t>Selecteer na het invullen van je opvolgnota “voeg toe”</a:t>
            </a:r>
          </a:p>
        </p:txBody>
      </p:sp>
    </p:spTree>
    <p:extLst>
      <p:ext uri="{BB962C8B-B14F-4D97-AF65-F5344CB8AC3E}">
        <p14:creationId xmlns:p14="http://schemas.microsoft.com/office/powerpoint/2010/main" val="38481925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600" fill="hold"/>
                                        <p:tgtEl>
                                          <p:spTgt spid="6"/>
                                        </p:tgtEl>
                                        <p:attrNameLst>
                                          <p:attrName>ppt_x</p:attrName>
                                        </p:attrNameLst>
                                      </p:cBhvr>
                                      <p:tavLst>
                                        <p:tav tm="0">
                                          <p:val>
                                            <p:strVal val="#ppt_x"/>
                                          </p:val>
                                        </p:tav>
                                        <p:tav tm="100000">
                                          <p:val>
                                            <p:strVal val="#ppt_x"/>
                                          </p:val>
                                        </p:tav>
                                      </p:tavLst>
                                    </p:anim>
                                    <p:anim calcmode="lin" valueType="num">
                                      <p:cBhvr additive="base">
                                        <p:cTn id="8" dur="600" fill="hold"/>
                                        <p:tgtEl>
                                          <p:spTgt spid="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300" fill="hold"/>
                                        <p:tgtEl>
                                          <p:spTgt spid="9"/>
                                        </p:tgtEl>
                                        <p:attrNameLst>
                                          <p:attrName>ppt_x</p:attrName>
                                        </p:attrNameLst>
                                      </p:cBhvr>
                                      <p:tavLst>
                                        <p:tav tm="0">
                                          <p:val>
                                            <p:strVal val="#ppt_x"/>
                                          </p:val>
                                        </p:tav>
                                        <p:tav tm="100000">
                                          <p:val>
                                            <p:strVal val="#ppt_x"/>
                                          </p:val>
                                        </p:tav>
                                      </p:tavLst>
                                    </p:anim>
                                    <p:anim calcmode="lin" valueType="num">
                                      <p:cBhvr additive="base">
                                        <p:cTn id="14" dur="13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000" fill="hold"/>
                                        <p:tgtEl>
                                          <p:spTgt spid="25"/>
                                        </p:tgtEl>
                                        <p:attrNameLst>
                                          <p:attrName>ppt_x</p:attrName>
                                        </p:attrNameLst>
                                      </p:cBhvr>
                                      <p:tavLst>
                                        <p:tav tm="0">
                                          <p:val>
                                            <p:strVal val="#ppt_x"/>
                                          </p:val>
                                        </p:tav>
                                        <p:tav tm="100000">
                                          <p:val>
                                            <p:strVal val="#ppt_x"/>
                                          </p:val>
                                        </p:tav>
                                      </p:tavLst>
                                    </p:anim>
                                    <p:anim calcmode="lin" valueType="num">
                                      <p:cBhvr additive="base">
                                        <p:cTn id="18" dur="1000" fill="hold"/>
                                        <p:tgtEl>
                                          <p:spTgt spid="2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900" fill="hold"/>
                                        <p:tgtEl>
                                          <p:spTgt spid="13"/>
                                        </p:tgtEl>
                                        <p:attrNameLst>
                                          <p:attrName>ppt_x</p:attrName>
                                        </p:attrNameLst>
                                      </p:cBhvr>
                                      <p:tavLst>
                                        <p:tav tm="0">
                                          <p:val>
                                            <p:strVal val="#ppt_x"/>
                                          </p:val>
                                        </p:tav>
                                        <p:tav tm="100000">
                                          <p:val>
                                            <p:strVal val="#ppt_x"/>
                                          </p:val>
                                        </p:tav>
                                      </p:tavLst>
                                    </p:anim>
                                    <p:anim calcmode="lin" valueType="num">
                                      <p:cBhvr additive="base">
                                        <p:cTn id="24" dur="9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600" fill="hold"/>
                                        <p:tgtEl>
                                          <p:spTgt spid="22"/>
                                        </p:tgtEl>
                                        <p:attrNameLst>
                                          <p:attrName>ppt_x</p:attrName>
                                        </p:attrNameLst>
                                      </p:cBhvr>
                                      <p:tavLst>
                                        <p:tav tm="0">
                                          <p:val>
                                            <p:strVal val="#ppt_x"/>
                                          </p:val>
                                        </p:tav>
                                        <p:tav tm="100000">
                                          <p:val>
                                            <p:strVal val="#ppt_x"/>
                                          </p:val>
                                        </p:tav>
                                      </p:tavLst>
                                    </p:anim>
                                    <p:anim calcmode="lin" valueType="num">
                                      <p:cBhvr additive="base">
                                        <p:cTn id="28" dur="600" fill="hold"/>
                                        <p:tgtEl>
                                          <p:spTgt spid="2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900" fill="hold"/>
                                        <p:tgtEl>
                                          <p:spTgt spid="16"/>
                                        </p:tgtEl>
                                        <p:attrNameLst>
                                          <p:attrName>ppt_x</p:attrName>
                                        </p:attrNameLst>
                                      </p:cBhvr>
                                      <p:tavLst>
                                        <p:tav tm="0">
                                          <p:val>
                                            <p:strVal val="#ppt_x"/>
                                          </p:val>
                                        </p:tav>
                                        <p:tav tm="100000">
                                          <p:val>
                                            <p:strVal val="#ppt_x"/>
                                          </p:val>
                                        </p:tav>
                                      </p:tavLst>
                                    </p:anim>
                                    <p:anim calcmode="lin" valueType="num">
                                      <p:cBhvr additive="base">
                                        <p:cTn id="34" dur="900" fill="hold"/>
                                        <p:tgtEl>
                                          <p:spTgt spid="16"/>
                                        </p:tgtEl>
                                        <p:attrNameLst>
                                          <p:attrName>ppt_y</p:attrName>
                                        </p:attrNameLst>
                                      </p:cBhvr>
                                      <p:tavLst>
                                        <p:tav tm="0">
                                          <p:val>
                                            <p:strVal val="1+#ppt_h/2"/>
                                          </p:val>
                                        </p:tav>
                                        <p:tav tm="100000">
                                          <p:val>
                                            <p:strVal val="#ppt_y"/>
                                          </p:val>
                                        </p:tav>
                                      </p:tavLst>
                                    </p:anim>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5CEFE4-FEBE-83AA-EC22-466D37F469B3}"/>
              </a:ext>
            </a:extLst>
          </p:cNvPr>
          <p:cNvSpPr>
            <a:spLocks noGrp="1"/>
          </p:cNvSpPr>
          <p:nvPr>
            <p:ph type="title"/>
          </p:nvPr>
        </p:nvSpPr>
        <p:spPr/>
        <p:txBody>
          <a:bodyPr/>
          <a:lstStyle/>
          <a:p>
            <a:r>
              <a:rPr lang="nl-BE" dirty="0" err="1"/>
              <a:t>Stored</a:t>
            </a:r>
            <a:r>
              <a:rPr lang="nl-BE" dirty="0"/>
              <a:t> query </a:t>
            </a:r>
          </a:p>
        </p:txBody>
      </p:sp>
      <p:sp>
        <p:nvSpPr>
          <p:cNvPr id="11" name="Tekstvak 10">
            <a:extLst>
              <a:ext uri="{FF2B5EF4-FFF2-40B4-BE49-F238E27FC236}">
                <a16:creationId xmlns:a16="http://schemas.microsoft.com/office/drawing/2014/main" id="{C2C00081-CCC2-7926-FCAA-45D97FA3637A}"/>
              </a:ext>
            </a:extLst>
          </p:cNvPr>
          <p:cNvSpPr txBox="1"/>
          <p:nvPr/>
        </p:nvSpPr>
        <p:spPr>
          <a:xfrm>
            <a:off x="838200" y="1894788"/>
            <a:ext cx="10869891" cy="830997"/>
          </a:xfrm>
          <a:prstGeom prst="rect">
            <a:avLst/>
          </a:prstGeom>
          <a:noFill/>
        </p:spPr>
        <p:txBody>
          <a:bodyPr wrap="square" rtlCol="0">
            <a:spAutoFit/>
          </a:bodyPr>
          <a:lstStyle/>
          <a:p>
            <a:pPr marL="285750" indent="-285750">
              <a:buFont typeface="Arial" panose="020B0604020202020204" pitchFamily="34" charset="0"/>
              <a:buChar char="•"/>
            </a:pPr>
            <a:r>
              <a:rPr lang="nl-BE" sz="2400" dirty="0">
                <a:solidFill>
                  <a:srgbClr val="575756"/>
                </a:solidFill>
                <a:latin typeface="Aptos "/>
              </a:rPr>
              <a:t>een lijst die vanuit de databank van het KWS opgehaald wordt en specifieke gegevens bijeen brengt</a:t>
            </a:r>
          </a:p>
        </p:txBody>
      </p:sp>
      <p:pic>
        <p:nvPicPr>
          <p:cNvPr id="12" name="Afbeelding 11">
            <a:extLst>
              <a:ext uri="{FF2B5EF4-FFF2-40B4-BE49-F238E27FC236}">
                <a16:creationId xmlns:a16="http://schemas.microsoft.com/office/drawing/2014/main" id="{2F53B4D5-809B-B0A0-A6BB-5712AE065D53}"/>
              </a:ext>
            </a:extLst>
          </p:cNvPr>
          <p:cNvPicPr>
            <a:picLocks noChangeAspect="1"/>
          </p:cNvPicPr>
          <p:nvPr/>
        </p:nvPicPr>
        <p:blipFill>
          <a:blip r:embed="rId2"/>
          <a:stretch>
            <a:fillRect/>
          </a:stretch>
        </p:blipFill>
        <p:spPr>
          <a:xfrm>
            <a:off x="1810814" y="3171910"/>
            <a:ext cx="3648357" cy="1252655"/>
          </a:xfrm>
          <a:prstGeom prst="rect">
            <a:avLst/>
          </a:prstGeom>
        </p:spPr>
      </p:pic>
      <p:pic>
        <p:nvPicPr>
          <p:cNvPr id="13" name="Afbeelding 12">
            <a:extLst>
              <a:ext uri="{FF2B5EF4-FFF2-40B4-BE49-F238E27FC236}">
                <a16:creationId xmlns:a16="http://schemas.microsoft.com/office/drawing/2014/main" id="{2993B47A-CB87-4596-A846-32BBB1EA5FCC}"/>
              </a:ext>
            </a:extLst>
          </p:cNvPr>
          <p:cNvPicPr>
            <a:picLocks noChangeAspect="1"/>
          </p:cNvPicPr>
          <p:nvPr/>
        </p:nvPicPr>
        <p:blipFill>
          <a:blip r:embed="rId3"/>
          <a:stretch>
            <a:fillRect/>
          </a:stretch>
        </p:blipFill>
        <p:spPr>
          <a:xfrm>
            <a:off x="6096000" y="2508285"/>
            <a:ext cx="4658044" cy="3610887"/>
          </a:xfrm>
          <a:prstGeom prst="rect">
            <a:avLst/>
          </a:prstGeom>
        </p:spPr>
      </p:pic>
      <p:pic>
        <p:nvPicPr>
          <p:cNvPr id="14" name="Afbeelding 13">
            <a:hlinkClick r:id="rId4" action="ppaction://hlinksldjump"/>
            <a:extLst>
              <a:ext uri="{FF2B5EF4-FFF2-40B4-BE49-F238E27FC236}">
                <a16:creationId xmlns:a16="http://schemas.microsoft.com/office/drawing/2014/main" id="{BE6054E0-4612-FD37-2A17-07564CFAA9D5}"/>
              </a:ext>
            </a:extLst>
          </p:cNvPr>
          <p:cNvPicPr>
            <a:picLocks/>
          </p:cNvPicPr>
          <p:nvPr/>
        </p:nvPicPr>
        <p:blipFill rotWithShape="1">
          <a:blip r:embed="rId5">
            <a:extLst>
              <a:ext uri="{28A0092B-C50C-407E-A947-70E740481C1C}">
                <a14:useLocalDpi xmlns:a14="http://schemas.microsoft.com/office/drawing/2010/main" val="0"/>
              </a:ext>
            </a:extLst>
          </a:blip>
          <a:srcRect l="13487" t="10338" r="11285"/>
          <a:stretch/>
        </p:blipFill>
        <p:spPr>
          <a:xfrm>
            <a:off x="10842473" y="656663"/>
            <a:ext cx="792000"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046282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84EA69-609F-56C1-2F3C-38427B729F41}"/>
              </a:ext>
            </a:extLst>
          </p:cNvPr>
          <p:cNvSpPr>
            <a:spLocks noGrp="1"/>
          </p:cNvSpPr>
          <p:nvPr>
            <p:ph type="title"/>
          </p:nvPr>
        </p:nvSpPr>
        <p:spPr/>
        <p:txBody>
          <a:bodyPr/>
          <a:lstStyle/>
          <a:p>
            <a:r>
              <a:rPr lang="nl-BE" dirty="0"/>
              <a:t>Consultaanvragen	</a:t>
            </a:r>
          </a:p>
        </p:txBody>
      </p:sp>
      <p:sp>
        <p:nvSpPr>
          <p:cNvPr id="3" name="Tijdelijke aanduiding voor inhoud 2">
            <a:extLst>
              <a:ext uri="{FF2B5EF4-FFF2-40B4-BE49-F238E27FC236}">
                <a16:creationId xmlns:a16="http://schemas.microsoft.com/office/drawing/2014/main" id="{2B325246-2906-AA14-09EE-D4762E41CF0C}"/>
              </a:ext>
            </a:extLst>
          </p:cNvPr>
          <p:cNvSpPr>
            <a:spLocks noGrp="1"/>
          </p:cNvSpPr>
          <p:nvPr>
            <p:ph idx="1"/>
          </p:nvPr>
        </p:nvSpPr>
        <p:spPr/>
        <p:txBody>
          <a:bodyPr/>
          <a:lstStyle/>
          <a:p>
            <a:r>
              <a:rPr lang="nl-BE" dirty="0"/>
              <a:t>Niet medische consultaanvragen kunnen door artsen maar ook andere eindgebruikers aangevraagd worden</a:t>
            </a:r>
          </a:p>
          <a:p>
            <a:r>
              <a:rPr lang="nl-BE" dirty="0"/>
              <a:t>Door de flow te volgen wordt een contact gemaakt waarin je je verslag kunt maken en wordt, na validatie van je verslag, de aanvrager op de hoogte gebracht van je verslag</a:t>
            </a:r>
          </a:p>
        </p:txBody>
      </p:sp>
      <p:pic>
        <p:nvPicPr>
          <p:cNvPr id="5" name="Afbeelding 4">
            <a:hlinkClick r:id="rId2" action="ppaction://hlinksldjump"/>
            <a:extLst>
              <a:ext uri="{FF2B5EF4-FFF2-40B4-BE49-F238E27FC236}">
                <a16:creationId xmlns:a16="http://schemas.microsoft.com/office/drawing/2014/main" id="{EE0A0F97-2D10-AAE0-BA00-7428CD8C6745}"/>
              </a:ext>
            </a:extLst>
          </p:cNvPr>
          <p:cNvPicPr>
            <a:picLocks/>
          </p:cNvPicPr>
          <p:nvPr/>
        </p:nvPicPr>
        <p:blipFill rotWithShape="1">
          <a:blip r:embed="rId3">
            <a:extLst>
              <a:ext uri="{28A0092B-C50C-407E-A947-70E740481C1C}">
                <a14:useLocalDpi xmlns:a14="http://schemas.microsoft.com/office/drawing/2010/main" val="0"/>
              </a:ext>
            </a:extLst>
          </a:blip>
          <a:srcRect l="13487" t="10338" r="11285"/>
          <a:stretch/>
        </p:blipFill>
        <p:spPr>
          <a:xfrm>
            <a:off x="10743137" y="441337"/>
            <a:ext cx="792000"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520478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785E42-3780-B424-874C-7EB2F4F6B6E6}"/>
              </a:ext>
            </a:extLst>
          </p:cNvPr>
          <p:cNvSpPr>
            <a:spLocks noGrp="1"/>
          </p:cNvSpPr>
          <p:nvPr>
            <p:ph type="title"/>
          </p:nvPr>
        </p:nvSpPr>
        <p:spPr/>
        <p:txBody>
          <a:bodyPr/>
          <a:lstStyle/>
          <a:p>
            <a:r>
              <a:rPr lang="nl-BE" dirty="0"/>
              <a:t>Consultaanvragen	</a:t>
            </a:r>
          </a:p>
        </p:txBody>
      </p:sp>
      <p:pic>
        <p:nvPicPr>
          <p:cNvPr id="7" name="Tijdelijke aanduiding voor inhoud 6">
            <a:extLst>
              <a:ext uri="{FF2B5EF4-FFF2-40B4-BE49-F238E27FC236}">
                <a16:creationId xmlns:a16="http://schemas.microsoft.com/office/drawing/2014/main" id="{9EE35076-D36C-D9BE-8529-67EDCFFC403D}"/>
              </a:ext>
            </a:extLst>
          </p:cNvPr>
          <p:cNvPicPr>
            <a:picLocks noGrp="1" noChangeAspect="1"/>
          </p:cNvPicPr>
          <p:nvPr>
            <p:ph idx="1"/>
          </p:nvPr>
        </p:nvPicPr>
        <p:blipFill>
          <a:blip r:embed="rId2"/>
          <a:stretch>
            <a:fillRect/>
          </a:stretch>
        </p:blipFill>
        <p:spPr>
          <a:xfrm>
            <a:off x="1781666" y="1313828"/>
            <a:ext cx="7750788" cy="4518647"/>
          </a:xfrm>
        </p:spPr>
      </p:pic>
      <p:pic>
        <p:nvPicPr>
          <p:cNvPr id="5" name="Afbeelding 4">
            <a:hlinkClick r:id="rId3" action="ppaction://hlinksldjump"/>
            <a:extLst>
              <a:ext uri="{FF2B5EF4-FFF2-40B4-BE49-F238E27FC236}">
                <a16:creationId xmlns:a16="http://schemas.microsoft.com/office/drawing/2014/main" id="{481FFE81-D305-6F52-2EAD-A8FDFE7E32E0}"/>
              </a:ext>
            </a:extLst>
          </p:cNvPr>
          <p:cNvPicPr>
            <a:picLocks/>
          </p:cNvPicPr>
          <p:nvPr/>
        </p:nvPicPr>
        <p:blipFill rotWithShape="1">
          <a:blip r:embed="rId4">
            <a:extLst>
              <a:ext uri="{28A0092B-C50C-407E-A947-70E740481C1C}">
                <a14:useLocalDpi xmlns:a14="http://schemas.microsoft.com/office/drawing/2010/main" val="0"/>
              </a:ext>
            </a:extLst>
          </a:blip>
          <a:srcRect l="13487" t="10338" r="11285"/>
          <a:stretch/>
        </p:blipFill>
        <p:spPr>
          <a:xfrm>
            <a:off x="10769456" y="521828"/>
            <a:ext cx="792000"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011002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C02C5-C08C-B99C-2345-3DD560C2C19A}"/>
              </a:ext>
            </a:extLst>
          </p:cNvPr>
          <p:cNvSpPr>
            <a:spLocks noGrp="1"/>
          </p:cNvSpPr>
          <p:nvPr>
            <p:ph type="title"/>
          </p:nvPr>
        </p:nvSpPr>
        <p:spPr/>
        <p:txBody>
          <a:bodyPr/>
          <a:lstStyle/>
          <a:p>
            <a:r>
              <a:rPr lang="nl-BE" dirty="0"/>
              <a:t>Volledige toegang tot het dossier</a:t>
            </a:r>
          </a:p>
        </p:txBody>
      </p:sp>
      <p:sp>
        <p:nvSpPr>
          <p:cNvPr id="3" name="Tijdelijke aanduiding voor inhoud 2">
            <a:extLst>
              <a:ext uri="{FF2B5EF4-FFF2-40B4-BE49-F238E27FC236}">
                <a16:creationId xmlns:a16="http://schemas.microsoft.com/office/drawing/2014/main" id="{3A3A0675-8417-DAC5-1288-15DED30E9CC9}"/>
              </a:ext>
            </a:extLst>
          </p:cNvPr>
          <p:cNvSpPr>
            <a:spLocks noGrp="1"/>
          </p:cNvSpPr>
          <p:nvPr>
            <p:ph idx="1"/>
          </p:nvPr>
        </p:nvSpPr>
        <p:spPr/>
        <p:txBody>
          <a:bodyPr/>
          <a:lstStyle/>
          <a:p>
            <a:r>
              <a:rPr lang="nl-BE" dirty="0"/>
              <a:t>Soms kan het zijn dat je toegang nodig hebt tot een dossier die niet voor jou open staat</a:t>
            </a:r>
          </a:p>
          <a:p>
            <a:r>
              <a:rPr lang="nl-BE" dirty="0"/>
              <a:t>Dan is een overrule nodig</a:t>
            </a:r>
          </a:p>
          <a:p>
            <a:r>
              <a:rPr lang="nl-BE" dirty="0"/>
              <a:t>Klik op het slotje links bovenaan het dossier</a:t>
            </a:r>
          </a:p>
          <a:p>
            <a:r>
              <a:rPr lang="nl-BE" dirty="0"/>
              <a:t>Weet ! = elke actie wordt gelogd en misbruik heeft zijn </a:t>
            </a:r>
            <a:r>
              <a:rPr lang="nl-BE" dirty="0" err="1"/>
              <a:t>gevoglen</a:t>
            </a:r>
            <a:r>
              <a:rPr lang="nl-BE" dirty="0"/>
              <a:t>..</a:t>
            </a:r>
          </a:p>
        </p:txBody>
      </p:sp>
      <p:pic>
        <p:nvPicPr>
          <p:cNvPr id="5" name="Afbeelding 4">
            <a:extLst>
              <a:ext uri="{FF2B5EF4-FFF2-40B4-BE49-F238E27FC236}">
                <a16:creationId xmlns:a16="http://schemas.microsoft.com/office/drawing/2014/main" id="{F04F783E-1106-3FDB-384A-971A1A9CFFF4}"/>
              </a:ext>
            </a:extLst>
          </p:cNvPr>
          <p:cNvPicPr>
            <a:picLocks noChangeAspect="1"/>
          </p:cNvPicPr>
          <p:nvPr/>
        </p:nvPicPr>
        <p:blipFill>
          <a:blip r:embed="rId2"/>
          <a:stretch>
            <a:fillRect/>
          </a:stretch>
        </p:blipFill>
        <p:spPr>
          <a:xfrm>
            <a:off x="4321582" y="4366972"/>
            <a:ext cx="5734595" cy="2214191"/>
          </a:xfrm>
          <a:prstGeom prst="rect">
            <a:avLst/>
          </a:prstGeom>
        </p:spPr>
      </p:pic>
      <p:pic>
        <p:nvPicPr>
          <p:cNvPr id="6" name="Afbeelding 5">
            <a:extLst>
              <a:ext uri="{FF2B5EF4-FFF2-40B4-BE49-F238E27FC236}">
                <a16:creationId xmlns:a16="http://schemas.microsoft.com/office/drawing/2014/main" id="{0790210A-A9C7-DDE9-EFEE-8D92C8D1E064}"/>
              </a:ext>
            </a:extLst>
          </p:cNvPr>
          <p:cNvPicPr>
            <a:picLocks noChangeAspect="1"/>
          </p:cNvPicPr>
          <p:nvPr/>
        </p:nvPicPr>
        <p:blipFill>
          <a:blip r:embed="rId3"/>
          <a:stretch>
            <a:fillRect/>
          </a:stretch>
        </p:blipFill>
        <p:spPr>
          <a:xfrm>
            <a:off x="8358968" y="2923134"/>
            <a:ext cx="822581" cy="623167"/>
          </a:xfrm>
          <a:prstGeom prst="rect">
            <a:avLst/>
          </a:prstGeom>
        </p:spPr>
      </p:pic>
      <p:pic>
        <p:nvPicPr>
          <p:cNvPr id="7" name="Afbeelding 6">
            <a:hlinkClick r:id="rId4" action="ppaction://hlinksldjump"/>
            <a:extLst>
              <a:ext uri="{FF2B5EF4-FFF2-40B4-BE49-F238E27FC236}">
                <a16:creationId xmlns:a16="http://schemas.microsoft.com/office/drawing/2014/main" id="{570C8522-20EE-750F-D5B1-14827D3F3882}"/>
              </a:ext>
            </a:extLst>
          </p:cNvPr>
          <p:cNvPicPr>
            <a:picLocks/>
          </p:cNvPicPr>
          <p:nvPr/>
        </p:nvPicPr>
        <p:blipFill rotWithShape="1">
          <a:blip r:embed="rId5">
            <a:extLst>
              <a:ext uri="{28A0092B-C50C-407E-A947-70E740481C1C}">
                <a14:useLocalDpi xmlns:a14="http://schemas.microsoft.com/office/drawing/2010/main" val="0"/>
              </a:ext>
            </a:extLst>
          </a:blip>
          <a:srcRect l="13487" t="10338" r="11285"/>
          <a:stretch/>
        </p:blipFill>
        <p:spPr>
          <a:xfrm>
            <a:off x="10746921" y="523621"/>
            <a:ext cx="792000"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896955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97A53-4009-A08B-CEF8-D10B6A63F93C}"/>
              </a:ext>
            </a:extLst>
          </p:cNvPr>
          <p:cNvSpPr>
            <a:spLocks noGrp="1"/>
          </p:cNvSpPr>
          <p:nvPr>
            <p:ph type="title"/>
          </p:nvPr>
        </p:nvSpPr>
        <p:spPr/>
        <p:txBody>
          <a:bodyPr/>
          <a:lstStyle/>
          <a:p>
            <a:r>
              <a:rPr lang="nl-BE" dirty="0"/>
              <a:t>Een agenda raadplegen</a:t>
            </a:r>
          </a:p>
        </p:txBody>
      </p:sp>
      <p:pic>
        <p:nvPicPr>
          <p:cNvPr id="8" name="Tijdelijke aanduiding voor inhoud 7">
            <a:extLst>
              <a:ext uri="{FF2B5EF4-FFF2-40B4-BE49-F238E27FC236}">
                <a16:creationId xmlns:a16="http://schemas.microsoft.com/office/drawing/2014/main" id="{A7EAD075-E551-B52D-D91F-1542B51CCF92}"/>
              </a:ext>
            </a:extLst>
          </p:cNvPr>
          <p:cNvPicPr>
            <a:picLocks noGrp="1" noChangeAspect="1"/>
          </p:cNvPicPr>
          <p:nvPr>
            <p:ph idx="1"/>
          </p:nvPr>
        </p:nvPicPr>
        <p:blipFill>
          <a:blip r:embed="rId2"/>
          <a:stretch>
            <a:fillRect/>
          </a:stretch>
        </p:blipFill>
        <p:spPr>
          <a:xfrm>
            <a:off x="2479231" y="1825625"/>
            <a:ext cx="7233538" cy="4006850"/>
          </a:xfrm>
        </p:spPr>
      </p:pic>
      <p:pic>
        <p:nvPicPr>
          <p:cNvPr id="5" name="Afbeelding 4">
            <a:hlinkClick r:id="rId3" action="ppaction://hlinksldjump"/>
            <a:extLst>
              <a:ext uri="{FF2B5EF4-FFF2-40B4-BE49-F238E27FC236}">
                <a16:creationId xmlns:a16="http://schemas.microsoft.com/office/drawing/2014/main" id="{7D39A5EE-680F-E39C-5D4F-F58EE2F9808D}"/>
              </a:ext>
            </a:extLst>
          </p:cNvPr>
          <p:cNvPicPr>
            <a:picLocks/>
          </p:cNvPicPr>
          <p:nvPr/>
        </p:nvPicPr>
        <p:blipFill rotWithShape="1">
          <a:blip r:embed="rId4">
            <a:extLst>
              <a:ext uri="{28A0092B-C50C-407E-A947-70E740481C1C}">
                <a14:useLocalDpi xmlns:a14="http://schemas.microsoft.com/office/drawing/2010/main" val="0"/>
              </a:ext>
            </a:extLst>
          </a:blip>
          <a:srcRect l="13487" t="10338" r="11285"/>
          <a:stretch/>
        </p:blipFill>
        <p:spPr>
          <a:xfrm>
            <a:off x="10880487" y="468475"/>
            <a:ext cx="792000"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402661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C73462D-9325-2C62-F5F0-C2DF64EFCA52}"/>
              </a:ext>
            </a:extLst>
          </p:cNvPr>
          <p:cNvSpPr>
            <a:spLocks noGrp="1"/>
          </p:cNvSpPr>
          <p:nvPr>
            <p:ph type="title"/>
          </p:nvPr>
        </p:nvSpPr>
        <p:spPr/>
        <p:txBody>
          <a:bodyPr/>
          <a:lstStyle/>
          <a:p>
            <a:r>
              <a:rPr lang="nl-BE" dirty="0"/>
              <a:t>Student verpleegkunde</a:t>
            </a:r>
          </a:p>
        </p:txBody>
      </p:sp>
      <p:sp>
        <p:nvSpPr>
          <p:cNvPr id="15" name="Actieknop: Aangepast 3">
            <a:hlinkClick r:id="rId2" action="ppaction://hlinksldjump" highlightClick="1"/>
          </p:cNvPr>
          <p:cNvSpPr/>
          <p:nvPr/>
        </p:nvSpPr>
        <p:spPr>
          <a:xfrm>
            <a:off x="964463" y="1525264"/>
            <a:ext cx="7272808"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solidFill>
                  <a:schemeClr val="bg1"/>
                </a:solidFill>
              </a:rPr>
              <a:t>Ik wil de opleiding volledig opnieuw doorlopen.</a:t>
            </a:r>
          </a:p>
        </p:txBody>
      </p:sp>
      <p:sp>
        <p:nvSpPr>
          <p:cNvPr id="16" name="Actieknop: Aangepast 7">
            <a:hlinkClick r:id="rId3" action="ppaction://hlinksldjump"/>
          </p:cNvPr>
          <p:cNvSpPr/>
          <p:nvPr/>
        </p:nvSpPr>
        <p:spPr>
          <a:xfrm>
            <a:off x="964463" y="2058916"/>
            <a:ext cx="7272808"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solidFill>
                  <a:schemeClr val="bg1"/>
                </a:solidFill>
              </a:rPr>
              <a:t>Hoe start ik KWS op?</a:t>
            </a:r>
          </a:p>
        </p:txBody>
      </p:sp>
      <p:sp>
        <p:nvSpPr>
          <p:cNvPr id="17" name="Actieknop: Aangepast 4">
            <a:hlinkClick r:id="rId4" action="ppaction://hlinksldjump"/>
          </p:cNvPr>
          <p:cNvSpPr/>
          <p:nvPr/>
        </p:nvSpPr>
        <p:spPr>
          <a:xfrm>
            <a:off x="964463" y="2557919"/>
            <a:ext cx="7272808"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solidFill>
                  <a:schemeClr val="bg1"/>
                </a:solidFill>
              </a:rPr>
              <a:t>Hoe open ik een aanwezigheidsbeeld?</a:t>
            </a:r>
          </a:p>
        </p:txBody>
      </p:sp>
      <p:sp>
        <p:nvSpPr>
          <p:cNvPr id="18" name="Actieknop: Aangepast 5">
            <a:hlinkClick r:id="rId5" action="ppaction://hlinksldjump"/>
          </p:cNvPr>
          <p:cNvSpPr/>
          <p:nvPr/>
        </p:nvSpPr>
        <p:spPr>
          <a:xfrm>
            <a:off x="964463" y="3091571"/>
            <a:ext cx="7272808"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solidFill>
                  <a:schemeClr val="bg1"/>
                </a:solidFill>
              </a:rPr>
              <a:t>Hoe open ik een zorgdossier?</a:t>
            </a:r>
          </a:p>
        </p:txBody>
      </p:sp>
      <p:sp>
        <p:nvSpPr>
          <p:cNvPr id="19" name="Actieknop: Aangepast 6">
            <a:hlinkClick r:id="rId6" action="ppaction://hlinksldjump"/>
          </p:cNvPr>
          <p:cNvSpPr/>
          <p:nvPr/>
        </p:nvSpPr>
        <p:spPr>
          <a:xfrm>
            <a:off x="964463" y="3624319"/>
            <a:ext cx="7272808"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solidFill>
                  <a:schemeClr val="bg1"/>
                </a:solidFill>
              </a:rPr>
              <a:t>Hoe registreer ik een zorg?</a:t>
            </a:r>
          </a:p>
        </p:txBody>
      </p:sp>
      <p:sp>
        <p:nvSpPr>
          <p:cNvPr id="20" name="Actieknop: Aangepast 9">
            <a:hlinkClick r:id="" action="ppaction://hlinkshowjump?jump=endshow" highlightClick="1"/>
          </p:cNvPr>
          <p:cNvSpPr/>
          <p:nvPr/>
        </p:nvSpPr>
        <p:spPr>
          <a:xfrm>
            <a:off x="964463" y="4221805"/>
            <a:ext cx="7272808" cy="39537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accent6"/>
                </a:solidFill>
              </a:rPr>
              <a:t>Sluit de opleiding af </a:t>
            </a:r>
          </a:p>
        </p:txBody>
      </p:sp>
    </p:spTree>
    <p:extLst>
      <p:ext uri="{BB962C8B-B14F-4D97-AF65-F5344CB8AC3E}">
        <p14:creationId xmlns:p14="http://schemas.microsoft.com/office/powerpoint/2010/main" val="1952356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BFC31F-605E-AAC2-6D54-11DC1BB32F39}"/>
              </a:ext>
            </a:extLst>
          </p:cNvPr>
          <p:cNvSpPr>
            <a:spLocks noGrp="1"/>
          </p:cNvSpPr>
          <p:nvPr>
            <p:ph type="title"/>
          </p:nvPr>
        </p:nvSpPr>
        <p:spPr/>
        <p:txBody>
          <a:bodyPr/>
          <a:lstStyle/>
          <a:p>
            <a:r>
              <a:rPr lang="nl-BE" dirty="0"/>
              <a:t>Uitzendkracht </a:t>
            </a:r>
          </a:p>
        </p:txBody>
      </p:sp>
      <p:sp>
        <p:nvSpPr>
          <p:cNvPr id="6" name="Actieknop: Aangepast 3">
            <a:extLst>
              <a:ext uri="{FF2B5EF4-FFF2-40B4-BE49-F238E27FC236}">
                <a16:creationId xmlns:a16="http://schemas.microsoft.com/office/drawing/2014/main" id="{B7785060-49D2-E352-8055-F4C767D9AF92}"/>
              </a:ext>
            </a:extLst>
          </p:cNvPr>
          <p:cNvSpPr/>
          <p:nvPr/>
        </p:nvSpPr>
        <p:spPr>
          <a:xfrm>
            <a:off x="971600" y="1484784"/>
            <a:ext cx="7272808"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solidFill>
                  <a:schemeClr val="bg1"/>
                </a:solidFill>
              </a:rPr>
              <a:t>Ik wil de opleiding volledig opnieuw </a:t>
            </a:r>
            <a:r>
              <a:rPr lang="nl-BE" dirty="0">
                <a:solidFill>
                  <a:schemeClr val="bg1"/>
                </a:solidFill>
                <a:hlinkClick r:id="rId2" action="ppaction://hlinksldjump"/>
              </a:rPr>
              <a:t>doorlopen</a:t>
            </a:r>
            <a:r>
              <a:rPr lang="nl-BE" dirty="0">
                <a:solidFill>
                  <a:schemeClr val="bg1"/>
                </a:solidFill>
              </a:rPr>
              <a:t>.</a:t>
            </a:r>
          </a:p>
        </p:txBody>
      </p:sp>
      <p:sp>
        <p:nvSpPr>
          <p:cNvPr id="8" name="Actieknop: Aangepast 7">
            <a:hlinkClick r:id="rId3" action="ppaction://hlinksldjump"/>
          </p:cNvPr>
          <p:cNvSpPr/>
          <p:nvPr/>
        </p:nvSpPr>
        <p:spPr>
          <a:xfrm>
            <a:off x="973697" y="2024097"/>
            <a:ext cx="7272808"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solidFill>
                  <a:schemeClr val="bg1"/>
                </a:solidFill>
              </a:rPr>
              <a:t>Hoe start ik KWS op?</a:t>
            </a:r>
          </a:p>
        </p:txBody>
      </p:sp>
      <p:sp>
        <p:nvSpPr>
          <p:cNvPr id="7" name="Actieknop: Aangepast 4">
            <a:hlinkClick r:id="rId4" action="ppaction://hlinksldjump"/>
          </p:cNvPr>
          <p:cNvSpPr/>
          <p:nvPr/>
        </p:nvSpPr>
        <p:spPr>
          <a:xfrm>
            <a:off x="964463" y="2558823"/>
            <a:ext cx="7272808"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solidFill>
                  <a:schemeClr val="bg1"/>
                </a:solidFill>
              </a:rPr>
              <a:t>Hoe open ik een aanwezigheidsbeeld?</a:t>
            </a:r>
          </a:p>
        </p:txBody>
      </p:sp>
      <p:sp>
        <p:nvSpPr>
          <p:cNvPr id="9" name="Actieknop: Aangepast 5">
            <a:hlinkClick r:id="rId5" action="ppaction://hlinksldjump"/>
          </p:cNvPr>
          <p:cNvSpPr/>
          <p:nvPr/>
        </p:nvSpPr>
        <p:spPr>
          <a:xfrm>
            <a:off x="964463" y="3091571"/>
            <a:ext cx="7272808"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solidFill>
                  <a:schemeClr val="bg1"/>
                </a:solidFill>
              </a:rPr>
              <a:t>Hoe open ik een zorgdossier?</a:t>
            </a:r>
          </a:p>
        </p:txBody>
      </p:sp>
      <p:sp>
        <p:nvSpPr>
          <p:cNvPr id="10" name="Actieknop: Aangepast 6">
            <a:hlinkClick r:id="rId6" action="ppaction://hlinksldjump"/>
          </p:cNvPr>
          <p:cNvSpPr/>
          <p:nvPr/>
        </p:nvSpPr>
        <p:spPr>
          <a:xfrm>
            <a:off x="964463" y="3624319"/>
            <a:ext cx="7272808"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solidFill>
                  <a:schemeClr val="bg1"/>
                </a:solidFill>
              </a:rPr>
              <a:t>Hoe registreer ik een zorg?</a:t>
            </a:r>
          </a:p>
        </p:txBody>
      </p:sp>
      <p:sp>
        <p:nvSpPr>
          <p:cNvPr id="13" name="Actieknop: Aangepast 12">
            <a:hlinkClick r:id="rId7" action="ppaction://hlinksldjump"/>
          </p:cNvPr>
          <p:cNvSpPr/>
          <p:nvPr/>
        </p:nvSpPr>
        <p:spPr>
          <a:xfrm>
            <a:off x="971600" y="4157067"/>
            <a:ext cx="7272808"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solidFill>
                  <a:schemeClr val="bg1"/>
                </a:solidFill>
              </a:rPr>
              <a:t>Hoe krijg ik toegang voor 1 dag?</a:t>
            </a:r>
          </a:p>
        </p:txBody>
      </p:sp>
      <p:sp>
        <p:nvSpPr>
          <p:cNvPr id="11" name="Actieknop: Aangepast 9">
            <a:hlinkClick r:id="" action="ppaction://hlinkshowjump?jump=endshow" highlightClick="1"/>
          </p:cNvPr>
          <p:cNvSpPr/>
          <p:nvPr/>
        </p:nvSpPr>
        <p:spPr>
          <a:xfrm>
            <a:off x="964463" y="4689815"/>
            <a:ext cx="7272808" cy="39537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accent6"/>
                </a:solidFill>
              </a:rPr>
              <a:t>Sluit de opleiding af </a:t>
            </a:r>
          </a:p>
        </p:txBody>
      </p:sp>
    </p:spTree>
    <p:extLst>
      <p:ext uri="{BB962C8B-B14F-4D97-AF65-F5344CB8AC3E}">
        <p14:creationId xmlns:p14="http://schemas.microsoft.com/office/powerpoint/2010/main" val="32558262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ED0AF0-C9F0-D623-04FC-158041B57170}"/>
              </a:ext>
            </a:extLst>
          </p:cNvPr>
          <p:cNvSpPr>
            <a:spLocks noGrp="1"/>
          </p:cNvSpPr>
          <p:nvPr>
            <p:ph type="title"/>
          </p:nvPr>
        </p:nvSpPr>
        <p:spPr>
          <a:xfrm>
            <a:off x="838200" y="365125"/>
            <a:ext cx="10515600" cy="1325563"/>
          </a:xfrm>
        </p:spPr>
        <p:txBody>
          <a:bodyPr anchor="ctr">
            <a:normAutofit/>
          </a:bodyPr>
          <a:lstStyle/>
          <a:p>
            <a:r>
              <a:rPr lang="nl-BE"/>
              <a:t>Uitzendkracht</a:t>
            </a:r>
            <a:endParaRPr lang="nl-BE" dirty="0"/>
          </a:p>
        </p:txBody>
      </p:sp>
      <p:sp>
        <p:nvSpPr>
          <p:cNvPr id="7" name="Content Placeholder 4">
            <a:extLst>
              <a:ext uri="{FF2B5EF4-FFF2-40B4-BE49-F238E27FC236}">
                <a16:creationId xmlns:a16="http://schemas.microsoft.com/office/drawing/2014/main" id="{6A237CD6-CB9B-C335-D2DE-170B38DF14A9}"/>
              </a:ext>
            </a:extLst>
          </p:cNvPr>
          <p:cNvSpPr>
            <a:spLocks noGrp="1"/>
          </p:cNvSpPr>
          <p:nvPr>
            <p:ph sz="quarter" idx="11"/>
          </p:nvPr>
        </p:nvSpPr>
        <p:spPr>
          <a:xfrm>
            <a:off x="6205538" y="1803400"/>
            <a:ext cx="5148262" cy="4071938"/>
          </a:xfrm>
        </p:spPr>
        <p:txBody>
          <a:bodyPr/>
          <a:lstStyle/>
          <a:p>
            <a:r>
              <a:rPr lang="en-US" dirty="0" err="1"/>
              <a:t>Vanaf</a:t>
            </a:r>
            <a:r>
              <a:rPr lang="en-US" dirty="0"/>
              <a:t> </a:t>
            </a:r>
            <a:r>
              <a:rPr lang="en-US" dirty="0" err="1"/>
              <a:t>hier</a:t>
            </a:r>
            <a:r>
              <a:rPr lang="en-US" dirty="0"/>
              <a:t> </a:t>
            </a:r>
            <a:r>
              <a:rPr lang="en-US" dirty="0" err="1"/>
              <a:t>volg</a:t>
            </a:r>
            <a:r>
              <a:rPr lang="en-US" dirty="0"/>
              <a:t> je het </a:t>
            </a:r>
            <a:r>
              <a:rPr lang="en-US" dirty="0" err="1"/>
              <a:t>icoon</a:t>
            </a:r>
            <a:r>
              <a:rPr lang="en-US" dirty="0"/>
              <a:t> om je </a:t>
            </a:r>
            <a:r>
              <a:rPr lang="en-US" dirty="0" err="1"/>
              <a:t>opleiding</a:t>
            </a:r>
            <a:r>
              <a:rPr lang="en-US" dirty="0"/>
              <a:t> </a:t>
            </a:r>
            <a:r>
              <a:rPr lang="en-US" dirty="0" err="1"/>
              <a:t>te</a:t>
            </a:r>
            <a:r>
              <a:rPr lang="en-US" dirty="0"/>
              <a:t> </a:t>
            </a:r>
            <a:r>
              <a:rPr lang="en-US" dirty="0" err="1"/>
              <a:t>doorlopen</a:t>
            </a:r>
            <a:r>
              <a:rPr lang="en-US" dirty="0"/>
              <a:t> of </a:t>
            </a:r>
            <a:r>
              <a:rPr lang="en-US" dirty="0" err="1"/>
              <a:t>volg</a:t>
            </a:r>
            <a:r>
              <a:rPr lang="en-US" dirty="0"/>
              <a:t> je de </a:t>
            </a:r>
            <a:r>
              <a:rPr lang="en-US" dirty="0" err="1"/>
              <a:t>instructies</a:t>
            </a:r>
            <a:r>
              <a:rPr lang="en-US" dirty="0"/>
              <a:t> </a:t>
            </a:r>
          </a:p>
          <a:p>
            <a:endParaRPr lang="en-US" dirty="0"/>
          </a:p>
        </p:txBody>
      </p:sp>
      <p:pic>
        <p:nvPicPr>
          <p:cNvPr id="13" name="Afbeelding 12">
            <a:hlinkClick r:id="rId2" action="ppaction://hlinksldjump"/>
            <a:extLst>
              <a:ext uri="{FF2B5EF4-FFF2-40B4-BE49-F238E27FC236}">
                <a16:creationId xmlns:a16="http://schemas.microsoft.com/office/drawing/2014/main" id="{B103D835-4C16-2605-CBA5-5E10F0C0A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37" y="1672897"/>
            <a:ext cx="4435889" cy="4435889"/>
          </a:xfrm>
          <a:prstGeom prst="rect">
            <a:avLst/>
          </a:prstGeom>
          <a:effectLst>
            <a:outerShdw blurRad="63500" sx="102000" sy="102000" algn="ctr" rotWithShape="0">
              <a:prstClr val="black">
                <a:alpha val="40000"/>
              </a:prstClr>
            </a:outerShdw>
          </a:effectLst>
        </p:spPr>
      </p:pic>
      <p:pic>
        <p:nvPicPr>
          <p:cNvPr id="9" name="Picture 2" descr="http://aniem.an.funpic.de/java/muisklik.gif">
            <a:extLst>
              <a:ext uri="{FF2B5EF4-FFF2-40B4-BE49-F238E27FC236}">
                <a16:creationId xmlns:a16="http://schemas.microsoft.com/office/drawing/2014/main" id="{6186D45B-CFD7-9637-E6E5-8B6C3D08B33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20734" y="3719717"/>
            <a:ext cx="746265" cy="360040"/>
          </a:xfrm>
          <a:prstGeom prst="rect">
            <a:avLst/>
          </a:prstGeom>
          <a:noFill/>
        </p:spPr>
      </p:pic>
    </p:spTree>
    <p:extLst>
      <p:ext uri="{BB962C8B-B14F-4D97-AF65-F5344CB8AC3E}">
        <p14:creationId xmlns:p14="http://schemas.microsoft.com/office/powerpoint/2010/main" val="3890979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610EE1-1AB6-1B4B-AC8D-696E3F238065}"/>
              </a:ext>
            </a:extLst>
          </p:cNvPr>
          <p:cNvSpPr>
            <a:spLocks noGrp="1"/>
          </p:cNvSpPr>
          <p:nvPr>
            <p:ph type="title"/>
          </p:nvPr>
        </p:nvSpPr>
        <p:spPr>
          <a:xfrm>
            <a:off x="838200" y="365126"/>
            <a:ext cx="10515600" cy="973140"/>
          </a:xfrm>
        </p:spPr>
        <p:txBody>
          <a:bodyPr/>
          <a:lstStyle/>
          <a:p>
            <a:r>
              <a:rPr lang="nl-BE" dirty="0"/>
              <a:t>Paramedici</a:t>
            </a:r>
          </a:p>
        </p:txBody>
      </p:sp>
      <p:sp>
        <p:nvSpPr>
          <p:cNvPr id="5" name="Actieknop: Aangepast 3">
            <a:hlinkClick r:id="rId2" action="ppaction://hlinksldjump"/>
          </p:cNvPr>
          <p:cNvSpPr/>
          <p:nvPr/>
        </p:nvSpPr>
        <p:spPr>
          <a:xfrm>
            <a:off x="971600" y="1363073"/>
            <a:ext cx="7272808"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solidFill>
                  <a:schemeClr val="bg1"/>
                </a:solidFill>
              </a:rPr>
              <a:t>Ik wil de opleiding volledig opnieuw doorlopen.</a:t>
            </a:r>
          </a:p>
        </p:txBody>
      </p:sp>
      <p:sp>
        <p:nvSpPr>
          <p:cNvPr id="6" name="Actieknop: Aangepast 7">
            <a:hlinkClick r:id="rId3" action="ppaction://hlinksldjump"/>
            <a:extLst>
              <a:ext uri="{FF2B5EF4-FFF2-40B4-BE49-F238E27FC236}">
                <a16:creationId xmlns:a16="http://schemas.microsoft.com/office/drawing/2014/main" id="{0590E623-B69E-2C92-AABC-48DB9B219AD6}"/>
              </a:ext>
            </a:extLst>
          </p:cNvPr>
          <p:cNvSpPr/>
          <p:nvPr/>
        </p:nvSpPr>
        <p:spPr>
          <a:xfrm>
            <a:off x="971600" y="1860401"/>
            <a:ext cx="7272808"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solidFill>
                  <a:schemeClr val="bg1"/>
                </a:solidFill>
              </a:rPr>
              <a:t>Hoe start ik KWS op?</a:t>
            </a:r>
          </a:p>
        </p:txBody>
      </p:sp>
      <p:sp>
        <p:nvSpPr>
          <p:cNvPr id="7" name="Actieknop: Aangepast 4">
            <a:hlinkClick r:id="rId4" action="ppaction://hlinksldjump"/>
          </p:cNvPr>
          <p:cNvSpPr/>
          <p:nvPr/>
        </p:nvSpPr>
        <p:spPr>
          <a:xfrm>
            <a:off x="971600" y="2354676"/>
            <a:ext cx="7272808"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solidFill>
                  <a:schemeClr val="bg1"/>
                </a:solidFill>
              </a:rPr>
              <a:t>Hoe open ik een aanwezigheidsbeeld?</a:t>
            </a:r>
          </a:p>
        </p:txBody>
      </p:sp>
      <p:sp>
        <p:nvSpPr>
          <p:cNvPr id="8" name="Actieknop: Aangepast 5">
            <a:hlinkClick r:id="rId5" action="ppaction://hlinksldjump"/>
          </p:cNvPr>
          <p:cNvSpPr/>
          <p:nvPr/>
        </p:nvSpPr>
        <p:spPr>
          <a:xfrm>
            <a:off x="971600" y="2848458"/>
            <a:ext cx="7272808"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solidFill>
                  <a:schemeClr val="bg1"/>
                </a:solidFill>
              </a:rPr>
              <a:t>Delen in het KWS</a:t>
            </a:r>
          </a:p>
        </p:txBody>
      </p:sp>
      <p:sp>
        <p:nvSpPr>
          <p:cNvPr id="9" name="Actieknop: Aangepast 6">
            <a:hlinkClick r:id="rId6" action="ppaction://hlinksldjump"/>
          </p:cNvPr>
          <p:cNvSpPr/>
          <p:nvPr/>
        </p:nvSpPr>
        <p:spPr>
          <a:xfrm>
            <a:off x="971600" y="3329482"/>
            <a:ext cx="7272808"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solidFill>
                  <a:schemeClr val="bg1"/>
                </a:solidFill>
              </a:rPr>
              <a:t>Contact – Opvolgnota’s </a:t>
            </a:r>
          </a:p>
        </p:txBody>
      </p:sp>
      <p:sp>
        <p:nvSpPr>
          <p:cNvPr id="12" name="Actieknop: Aangepast 11">
            <a:hlinkClick r:id="rId7" action="ppaction://hlinksldjump"/>
          </p:cNvPr>
          <p:cNvSpPr/>
          <p:nvPr/>
        </p:nvSpPr>
        <p:spPr>
          <a:xfrm>
            <a:off x="971600" y="3811164"/>
            <a:ext cx="7272808"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solidFill>
                  <a:schemeClr val="bg1"/>
                </a:solidFill>
              </a:rPr>
              <a:t>DNR Codering</a:t>
            </a:r>
          </a:p>
        </p:txBody>
      </p:sp>
      <p:sp>
        <p:nvSpPr>
          <p:cNvPr id="14" name="Actieknop: Aangepast 13">
            <a:hlinkClick r:id="rId8" action="ppaction://hlinksldjump"/>
          </p:cNvPr>
          <p:cNvSpPr/>
          <p:nvPr/>
        </p:nvSpPr>
        <p:spPr>
          <a:xfrm>
            <a:off x="971600" y="4300194"/>
            <a:ext cx="7272808"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err="1">
                <a:solidFill>
                  <a:schemeClr val="bg1"/>
                </a:solidFill>
              </a:rPr>
              <a:t>Stored</a:t>
            </a:r>
            <a:r>
              <a:rPr lang="nl-BE" dirty="0">
                <a:solidFill>
                  <a:schemeClr val="bg1"/>
                </a:solidFill>
              </a:rPr>
              <a:t> </a:t>
            </a:r>
            <a:r>
              <a:rPr lang="nl-BE" dirty="0" err="1">
                <a:solidFill>
                  <a:schemeClr val="bg1"/>
                </a:solidFill>
              </a:rPr>
              <a:t>queries</a:t>
            </a:r>
            <a:endParaRPr lang="nl-BE" dirty="0">
              <a:solidFill>
                <a:schemeClr val="bg1"/>
              </a:solidFill>
            </a:endParaRPr>
          </a:p>
        </p:txBody>
      </p:sp>
      <p:sp>
        <p:nvSpPr>
          <p:cNvPr id="13" name="Actieknop: Aangepast 12">
            <a:hlinkClick r:id="rId9" action="ppaction://hlinksldjump"/>
          </p:cNvPr>
          <p:cNvSpPr/>
          <p:nvPr/>
        </p:nvSpPr>
        <p:spPr>
          <a:xfrm>
            <a:off x="971600" y="4772867"/>
            <a:ext cx="7272808"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solidFill>
                  <a:schemeClr val="bg1"/>
                </a:solidFill>
              </a:rPr>
              <a:t>Consultaanvragen</a:t>
            </a:r>
          </a:p>
        </p:txBody>
      </p:sp>
      <p:sp>
        <p:nvSpPr>
          <p:cNvPr id="10" name="Actieknop: Aangepast 9">
            <a:hlinkClick r:id="" action="ppaction://hlinkshowjump?jump=endshow" highlightClick="1"/>
            <a:extLst>
              <a:ext uri="{FF2B5EF4-FFF2-40B4-BE49-F238E27FC236}">
                <a16:creationId xmlns:a16="http://schemas.microsoft.com/office/drawing/2014/main" id="{4B7F7BEA-9B58-6214-CBBD-B0C3118E4C2F}"/>
              </a:ext>
            </a:extLst>
          </p:cNvPr>
          <p:cNvSpPr/>
          <p:nvPr/>
        </p:nvSpPr>
        <p:spPr>
          <a:xfrm>
            <a:off x="971600" y="5254234"/>
            <a:ext cx="7272808" cy="39537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accent6"/>
                </a:solidFill>
              </a:rPr>
              <a:t>Sluit de opleiding af </a:t>
            </a:r>
          </a:p>
        </p:txBody>
      </p:sp>
    </p:spTree>
    <p:extLst>
      <p:ext uri="{BB962C8B-B14F-4D97-AF65-F5344CB8AC3E}">
        <p14:creationId xmlns:p14="http://schemas.microsoft.com/office/powerpoint/2010/main" val="39046413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67033C-A3CF-B113-C6FE-349398363103}"/>
              </a:ext>
            </a:extLst>
          </p:cNvPr>
          <p:cNvSpPr>
            <a:spLocks noGrp="1"/>
          </p:cNvSpPr>
          <p:nvPr>
            <p:ph type="title"/>
          </p:nvPr>
        </p:nvSpPr>
        <p:spPr/>
        <p:txBody>
          <a:bodyPr/>
          <a:lstStyle/>
          <a:p>
            <a:r>
              <a:rPr lang="nl-BE" dirty="0"/>
              <a:t>Doel en inhoud opleiding	</a:t>
            </a:r>
          </a:p>
        </p:txBody>
      </p:sp>
      <p:sp>
        <p:nvSpPr>
          <p:cNvPr id="3" name="Tijdelijke aanduiding voor inhoud 2">
            <a:extLst>
              <a:ext uri="{FF2B5EF4-FFF2-40B4-BE49-F238E27FC236}">
                <a16:creationId xmlns:a16="http://schemas.microsoft.com/office/drawing/2014/main" id="{4D1A13A8-2D88-B433-4CF5-A7D2EF327294}"/>
              </a:ext>
            </a:extLst>
          </p:cNvPr>
          <p:cNvSpPr>
            <a:spLocks noGrp="1"/>
          </p:cNvSpPr>
          <p:nvPr>
            <p:ph idx="1"/>
          </p:nvPr>
        </p:nvSpPr>
        <p:spPr/>
        <p:txBody>
          <a:bodyPr>
            <a:normAutofit lnSpcReduction="10000"/>
          </a:bodyPr>
          <a:lstStyle/>
          <a:p>
            <a:r>
              <a:rPr lang="nl-BE" dirty="0">
                <a:latin typeface="Aptos "/>
              </a:rPr>
              <a:t>Bedoeld voor studenten, uitzendkrachten in de verpleegkunde en paramedische beroepen die moeten rapporteren in de </a:t>
            </a:r>
            <a:r>
              <a:rPr lang="nl-BE" b="1" u="sng" dirty="0">
                <a:latin typeface="Aptos "/>
              </a:rPr>
              <a:t>zorgmodule</a:t>
            </a:r>
            <a:r>
              <a:rPr lang="nl-BE" u="sng" dirty="0">
                <a:latin typeface="Aptos "/>
              </a:rPr>
              <a:t> </a:t>
            </a:r>
            <a:r>
              <a:rPr lang="nl-BE" dirty="0">
                <a:latin typeface="Aptos "/>
              </a:rPr>
              <a:t>van het patiëntendossier en/ of verslagen maken in de </a:t>
            </a:r>
            <a:r>
              <a:rPr lang="nl-BE" b="1" u="sng" dirty="0">
                <a:latin typeface="Aptos "/>
              </a:rPr>
              <a:t>contactmodule</a:t>
            </a:r>
          </a:p>
          <a:p>
            <a:r>
              <a:rPr lang="nl-BE" dirty="0">
                <a:latin typeface="Aptos "/>
              </a:rPr>
              <a:t>Deze bevat:</a:t>
            </a:r>
          </a:p>
          <a:p>
            <a:pPr lvl="1"/>
            <a:r>
              <a:rPr lang="nl-BE" dirty="0">
                <a:latin typeface="Aptos "/>
              </a:rPr>
              <a:t>Opstarten </a:t>
            </a:r>
            <a:r>
              <a:rPr lang="nl-BE" dirty="0" err="1">
                <a:latin typeface="Aptos "/>
              </a:rPr>
              <a:t>kws</a:t>
            </a:r>
            <a:endParaRPr lang="nl-BE" dirty="0">
              <a:latin typeface="Aptos "/>
            </a:endParaRPr>
          </a:p>
          <a:p>
            <a:pPr lvl="1"/>
            <a:r>
              <a:rPr lang="nl-BE" dirty="0">
                <a:latin typeface="Aptos "/>
              </a:rPr>
              <a:t>Openen AWB ( aanwezigheidsbeeld )</a:t>
            </a:r>
          </a:p>
          <a:p>
            <a:pPr lvl="1"/>
            <a:r>
              <a:rPr lang="nl-BE" dirty="0">
                <a:latin typeface="Aptos "/>
              </a:rPr>
              <a:t>Openen van een zorgdossier</a:t>
            </a:r>
          </a:p>
          <a:p>
            <a:pPr lvl="1"/>
            <a:r>
              <a:rPr lang="nl-BE" dirty="0">
                <a:latin typeface="Aptos "/>
              </a:rPr>
              <a:t>Rapporteren in het zorgdossier </a:t>
            </a:r>
          </a:p>
          <a:p>
            <a:pPr lvl="1"/>
            <a:r>
              <a:rPr lang="nl-BE" dirty="0">
                <a:latin typeface="Aptos "/>
              </a:rPr>
              <a:t>Toegang voor 1 dag ( interim/uitzendkracht )</a:t>
            </a:r>
          </a:p>
          <a:p>
            <a:pPr lvl="1"/>
            <a:endParaRPr lang="nl-BE" b="1" u="sng" dirty="0"/>
          </a:p>
        </p:txBody>
      </p:sp>
      <p:pic>
        <p:nvPicPr>
          <p:cNvPr id="5" name="Tijdelijke aanduiding voor inhoud 3">
            <a:hlinkClick r:id="rId2" action="ppaction://hlinksldjump"/>
            <a:extLst>
              <a:ext uri="{FF2B5EF4-FFF2-40B4-BE49-F238E27FC236}">
                <a16:creationId xmlns:a16="http://schemas.microsoft.com/office/drawing/2014/main" id="{27FD2867-6623-44BD-D574-3047606369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78" t="11368" r="14846" b="15912"/>
          <a:stretch/>
        </p:blipFill>
        <p:spPr>
          <a:xfrm>
            <a:off x="8929515" y="629769"/>
            <a:ext cx="792385" cy="792000"/>
          </a:xfrm>
          <a:prstGeom prst="rect">
            <a:avLst/>
          </a:prstGeom>
          <a:effectLst>
            <a:outerShdw blurRad="63500" sx="102000" sy="102000" algn="ctr" rotWithShape="0">
              <a:prstClr val="black">
                <a:alpha val="40000"/>
              </a:prstClr>
            </a:outerShdw>
          </a:effectLst>
        </p:spPr>
      </p:pic>
      <p:pic>
        <p:nvPicPr>
          <p:cNvPr id="6" name="Afbeelding 5">
            <a:hlinkClick r:id="rId2" action="ppaction://hlinksldjump"/>
            <a:extLst>
              <a:ext uri="{FF2B5EF4-FFF2-40B4-BE49-F238E27FC236}">
                <a16:creationId xmlns:a16="http://schemas.microsoft.com/office/drawing/2014/main" id="{9E47876A-634C-8BF2-E8AB-C24425F6B67E}"/>
              </a:ext>
            </a:extLst>
          </p:cNvPr>
          <p:cNvPicPr>
            <a:picLocks/>
          </p:cNvPicPr>
          <p:nvPr/>
        </p:nvPicPr>
        <p:blipFill rotWithShape="1">
          <a:blip r:embed="rId4">
            <a:extLst>
              <a:ext uri="{28A0092B-C50C-407E-A947-70E740481C1C}">
                <a14:useLocalDpi xmlns:a14="http://schemas.microsoft.com/office/drawing/2010/main" val="0"/>
              </a:ext>
            </a:extLst>
          </a:blip>
          <a:srcRect l="13487" t="10338" r="11285"/>
          <a:stretch/>
        </p:blipFill>
        <p:spPr>
          <a:xfrm>
            <a:off x="10165607" y="629769"/>
            <a:ext cx="792000" cy="792000"/>
          </a:xfrm>
          <a:prstGeom prst="rect">
            <a:avLst/>
          </a:prstGeom>
          <a:effectLst>
            <a:outerShdw blurRad="63500" sx="102000" sy="102000" algn="ctr" rotWithShape="0">
              <a:prstClr val="black">
                <a:alpha val="40000"/>
              </a:prstClr>
            </a:outerShdw>
          </a:effectLst>
        </p:spPr>
      </p:pic>
      <p:pic>
        <p:nvPicPr>
          <p:cNvPr id="7" name="Afbeelding 6">
            <a:hlinkClick r:id="rId5" action="ppaction://hlinksldjump"/>
            <a:extLst>
              <a:ext uri="{FF2B5EF4-FFF2-40B4-BE49-F238E27FC236}">
                <a16:creationId xmlns:a16="http://schemas.microsoft.com/office/drawing/2014/main" id="{CD312C57-9730-B004-5D27-6E9B2702E3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4339" y="656807"/>
            <a:ext cx="810450" cy="792000"/>
          </a:xfrm>
          <a:prstGeom prst="rect">
            <a:avLst/>
          </a:prstGeom>
          <a:effectLst>
            <a:outerShdw blurRad="63500" sx="102000" sy="102000" algn="ctr" rotWithShape="0">
              <a:prstClr val="black">
                <a:alpha val="40000"/>
              </a:prstClr>
            </a:outerShdw>
          </a:effectLst>
        </p:spPr>
      </p:pic>
      <p:pic>
        <p:nvPicPr>
          <p:cNvPr id="8" name="Picture 2" descr="http://aniem.an.funpic.de/java/muisklik.gif">
            <a:extLst>
              <a:ext uri="{FF2B5EF4-FFF2-40B4-BE49-F238E27FC236}">
                <a16:creationId xmlns:a16="http://schemas.microsoft.com/office/drawing/2014/main" id="{A45EDCE7-9942-8A4B-6388-E96E4CB3F89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1272498" y="1585650"/>
            <a:ext cx="746265" cy="360040"/>
          </a:xfrm>
          <a:prstGeom prst="rect">
            <a:avLst/>
          </a:prstGeom>
          <a:noFill/>
        </p:spPr>
      </p:pic>
    </p:spTree>
    <p:extLst>
      <p:ext uri="{BB962C8B-B14F-4D97-AF65-F5344CB8AC3E}">
        <p14:creationId xmlns:p14="http://schemas.microsoft.com/office/powerpoint/2010/main" val="3737298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959EE8-5E7C-5393-FEBF-6E46F3DC159F}"/>
              </a:ext>
            </a:extLst>
          </p:cNvPr>
          <p:cNvSpPr>
            <a:spLocks noGrp="1"/>
          </p:cNvSpPr>
          <p:nvPr>
            <p:ph type="title"/>
          </p:nvPr>
        </p:nvSpPr>
        <p:spPr/>
        <p:txBody>
          <a:bodyPr/>
          <a:lstStyle/>
          <a:p>
            <a:r>
              <a:rPr lang="nl-BE" dirty="0"/>
              <a:t>Doel en inhoud 	</a:t>
            </a:r>
          </a:p>
        </p:txBody>
      </p:sp>
      <p:sp>
        <p:nvSpPr>
          <p:cNvPr id="3" name="Tijdelijke aanduiding voor inhoud 2">
            <a:extLst>
              <a:ext uri="{FF2B5EF4-FFF2-40B4-BE49-F238E27FC236}">
                <a16:creationId xmlns:a16="http://schemas.microsoft.com/office/drawing/2014/main" id="{592B2191-6BB9-0A0C-E0D7-8D26D17BF3C2}"/>
              </a:ext>
            </a:extLst>
          </p:cNvPr>
          <p:cNvSpPr>
            <a:spLocks noGrp="1"/>
          </p:cNvSpPr>
          <p:nvPr>
            <p:ph idx="1"/>
          </p:nvPr>
        </p:nvSpPr>
        <p:spPr/>
        <p:txBody>
          <a:bodyPr/>
          <a:lstStyle/>
          <a:p>
            <a:r>
              <a:rPr lang="nl-BE" dirty="0"/>
              <a:t>De student volgt opleiding via zelfstudie voor de aanvang van de stage </a:t>
            </a:r>
          </a:p>
          <a:p>
            <a:r>
              <a:rPr lang="nl-BE" dirty="0"/>
              <a:t>De eerste dag van de stage ontvangt de student een nieuw initieel paswoord ( indien nog geen stage gelopen in een ander KWS ziekenhuis )</a:t>
            </a:r>
          </a:p>
          <a:p>
            <a:r>
              <a:rPr lang="nl-BE" dirty="0"/>
              <a:t>Deze login gegevens zijn STRIKT persoonlijk en mogen onder geen beding doorgegeven worden</a:t>
            </a:r>
          </a:p>
        </p:txBody>
      </p:sp>
      <p:pic>
        <p:nvPicPr>
          <p:cNvPr id="5" name="Tijdelijke aanduiding voor inhoud 3">
            <a:hlinkClick r:id="rId2" action="ppaction://hlinksldjump"/>
            <a:extLst>
              <a:ext uri="{FF2B5EF4-FFF2-40B4-BE49-F238E27FC236}">
                <a16:creationId xmlns:a16="http://schemas.microsoft.com/office/drawing/2014/main" id="{959A2142-592D-8838-EF13-E3A30900D5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78" t="11368" r="14846" b="15912"/>
          <a:stretch/>
        </p:blipFill>
        <p:spPr>
          <a:xfrm>
            <a:off x="8370106" y="629769"/>
            <a:ext cx="792385" cy="792000"/>
          </a:xfrm>
          <a:prstGeom prst="rect">
            <a:avLst/>
          </a:prstGeom>
          <a:effectLst>
            <a:outerShdw blurRad="63500" sx="102000" sy="102000" algn="ctr" rotWithShape="0">
              <a:prstClr val="black">
                <a:alpha val="40000"/>
              </a:prstClr>
            </a:outerShdw>
          </a:effectLst>
        </p:spPr>
      </p:pic>
      <p:pic>
        <p:nvPicPr>
          <p:cNvPr id="6" name="Afbeelding 5">
            <a:hlinkClick r:id="rId2" action="ppaction://hlinksldjump"/>
            <a:extLst>
              <a:ext uri="{FF2B5EF4-FFF2-40B4-BE49-F238E27FC236}">
                <a16:creationId xmlns:a16="http://schemas.microsoft.com/office/drawing/2014/main" id="{254D1210-1674-6791-843F-1C39A233CF76}"/>
              </a:ext>
            </a:extLst>
          </p:cNvPr>
          <p:cNvPicPr>
            <a:picLocks/>
          </p:cNvPicPr>
          <p:nvPr/>
        </p:nvPicPr>
        <p:blipFill rotWithShape="1">
          <a:blip r:embed="rId4">
            <a:extLst>
              <a:ext uri="{28A0092B-C50C-407E-A947-70E740481C1C}">
                <a14:useLocalDpi xmlns:a14="http://schemas.microsoft.com/office/drawing/2010/main" val="0"/>
              </a:ext>
            </a:extLst>
          </a:blip>
          <a:srcRect l="13487" t="10338" r="11285"/>
          <a:stretch/>
        </p:blipFill>
        <p:spPr>
          <a:xfrm>
            <a:off x="9741705" y="629769"/>
            <a:ext cx="792000"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121190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F7352-DE09-97E2-AFB9-835EE8E3D009}"/>
              </a:ext>
            </a:extLst>
          </p:cNvPr>
          <p:cNvSpPr>
            <a:spLocks noGrp="1"/>
          </p:cNvSpPr>
          <p:nvPr>
            <p:ph type="title"/>
          </p:nvPr>
        </p:nvSpPr>
        <p:spPr/>
        <p:txBody>
          <a:bodyPr/>
          <a:lstStyle/>
          <a:p>
            <a:r>
              <a:rPr lang="nl-BE" dirty="0"/>
              <a:t>Doel en inhoud	</a:t>
            </a:r>
          </a:p>
        </p:txBody>
      </p:sp>
      <p:sp>
        <p:nvSpPr>
          <p:cNvPr id="3" name="Tijdelijke aanduiding voor inhoud 2">
            <a:extLst>
              <a:ext uri="{FF2B5EF4-FFF2-40B4-BE49-F238E27FC236}">
                <a16:creationId xmlns:a16="http://schemas.microsoft.com/office/drawing/2014/main" id="{81FD0212-6B6D-33EC-2F87-97585421F4C4}"/>
              </a:ext>
            </a:extLst>
          </p:cNvPr>
          <p:cNvSpPr>
            <a:spLocks noGrp="1"/>
          </p:cNvSpPr>
          <p:nvPr>
            <p:ph idx="1"/>
          </p:nvPr>
        </p:nvSpPr>
        <p:spPr/>
        <p:txBody>
          <a:bodyPr/>
          <a:lstStyle/>
          <a:p>
            <a:r>
              <a:rPr lang="nl-BE" dirty="0"/>
              <a:t>Elke registratie in het dossier moet onder een eigen login ingegeven worden</a:t>
            </a:r>
          </a:p>
          <a:p>
            <a:r>
              <a:rPr lang="nl-BE" dirty="0"/>
              <a:t>Elke handeling in het dossier wordt gelogd</a:t>
            </a:r>
          </a:p>
          <a:p>
            <a:r>
              <a:rPr lang="nl-BE" dirty="0"/>
              <a:t>Bij overtreding van het gebruik van je login gegevens wordt de school onmiddellijk verwittigd</a:t>
            </a:r>
          </a:p>
          <a:p>
            <a:r>
              <a:rPr lang="nl-BE" dirty="0"/>
              <a:t>Alle kennis die men verkrijgt uit het patiëntendossier behoort tot het beroepsgeheim. Misbruik zullen als schending van het beroepsgeheim behandeld worden</a:t>
            </a:r>
          </a:p>
        </p:txBody>
      </p:sp>
      <p:pic>
        <p:nvPicPr>
          <p:cNvPr id="5" name="Tijdelijke aanduiding voor inhoud 3">
            <a:hlinkClick r:id="rId2" action="ppaction://hlinksldjump"/>
            <a:extLst>
              <a:ext uri="{FF2B5EF4-FFF2-40B4-BE49-F238E27FC236}">
                <a16:creationId xmlns:a16="http://schemas.microsoft.com/office/drawing/2014/main" id="{3022685E-DD3B-EC50-08CB-00AE72290C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78" t="11368" r="14846" b="15912"/>
          <a:stretch/>
        </p:blipFill>
        <p:spPr>
          <a:xfrm>
            <a:off x="9023248" y="365125"/>
            <a:ext cx="792385" cy="792000"/>
          </a:xfrm>
          <a:prstGeom prst="rect">
            <a:avLst/>
          </a:prstGeom>
          <a:effectLst>
            <a:outerShdw blurRad="63500" sx="102000" sy="102000" algn="ctr" rotWithShape="0">
              <a:prstClr val="black">
                <a:alpha val="40000"/>
              </a:prstClr>
            </a:outerShdw>
          </a:effectLst>
        </p:spPr>
      </p:pic>
      <p:pic>
        <p:nvPicPr>
          <p:cNvPr id="6" name="Afbeelding 5">
            <a:hlinkClick r:id="rId2" action="ppaction://hlinksldjump"/>
            <a:extLst>
              <a:ext uri="{FF2B5EF4-FFF2-40B4-BE49-F238E27FC236}">
                <a16:creationId xmlns:a16="http://schemas.microsoft.com/office/drawing/2014/main" id="{CD6B12A3-ECF9-4AF1-DAC6-B820172D19EB}"/>
              </a:ext>
            </a:extLst>
          </p:cNvPr>
          <p:cNvPicPr>
            <a:picLocks/>
          </p:cNvPicPr>
          <p:nvPr/>
        </p:nvPicPr>
        <p:blipFill rotWithShape="1">
          <a:blip r:embed="rId4">
            <a:extLst>
              <a:ext uri="{28A0092B-C50C-407E-A947-70E740481C1C}">
                <a14:useLocalDpi xmlns:a14="http://schemas.microsoft.com/office/drawing/2010/main" val="0"/>
              </a:ext>
            </a:extLst>
          </a:blip>
          <a:srcRect l="13487" t="10338" r="11285"/>
          <a:stretch/>
        </p:blipFill>
        <p:spPr>
          <a:xfrm>
            <a:off x="10188716" y="365125"/>
            <a:ext cx="792000" cy="79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908718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998161-2499-F580-E3AF-53F45BDD73DC}"/>
              </a:ext>
            </a:extLst>
          </p:cNvPr>
          <p:cNvSpPr>
            <a:spLocks noGrp="1"/>
          </p:cNvSpPr>
          <p:nvPr>
            <p:ph type="title"/>
          </p:nvPr>
        </p:nvSpPr>
        <p:spPr/>
        <p:txBody>
          <a:bodyPr/>
          <a:lstStyle/>
          <a:p>
            <a:r>
              <a:rPr lang="nl-BE" dirty="0"/>
              <a:t>Doel en inhoud van de opleiding	</a:t>
            </a:r>
          </a:p>
        </p:txBody>
      </p:sp>
      <p:sp>
        <p:nvSpPr>
          <p:cNvPr id="3" name="Tijdelijke aanduiding voor inhoud 2">
            <a:extLst>
              <a:ext uri="{FF2B5EF4-FFF2-40B4-BE49-F238E27FC236}">
                <a16:creationId xmlns:a16="http://schemas.microsoft.com/office/drawing/2014/main" id="{09B9411E-015E-40AC-AA75-F4B017EC1DC6}"/>
              </a:ext>
            </a:extLst>
          </p:cNvPr>
          <p:cNvSpPr>
            <a:spLocks noGrp="1"/>
          </p:cNvSpPr>
          <p:nvPr>
            <p:ph idx="1"/>
          </p:nvPr>
        </p:nvSpPr>
        <p:spPr/>
        <p:txBody>
          <a:bodyPr/>
          <a:lstStyle/>
          <a:p>
            <a:r>
              <a:rPr lang="nl-BE" dirty="0"/>
              <a:t>Uitzendkrachten volgen de opleiding op hun eerste werkdag. Indien ze recent gewerkt hebben in AZ </a:t>
            </a:r>
            <a:r>
              <a:rPr lang="nl-BE" dirty="0" err="1"/>
              <a:t>sint-lucas</a:t>
            </a:r>
            <a:r>
              <a:rPr lang="nl-BE" dirty="0"/>
              <a:t> Brugge of een andere KWS Ziekenhuis kan de KWS-paswoord verder gebruikt worden.</a:t>
            </a:r>
          </a:p>
          <a:p>
            <a:r>
              <a:rPr lang="nl-BE" dirty="0"/>
              <a:t>Indien een nieuw contract getekend is in AZ Sint-Lucas en men niet recent in een ander KWS ziekenhuis gewerkt heeft, krijgt men een nieuw initieel paswoord.</a:t>
            </a:r>
          </a:p>
          <a:p>
            <a:r>
              <a:rPr lang="nl-BE" dirty="0"/>
              <a:t>Deze login en paswoord zijn strikt persoonlijk en mogen onder geen beding doorgegeven worden ! </a:t>
            </a:r>
          </a:p>
        </p:txBody>
      </p:sp>
      <p:pic>
        <p:nvPicPr>
          <p:cNvPr id="5" name="Afbeelding 4">
            <a:hlinkClick r:id="rId2" action="ppaction://hlinksldjump"/>
            <a:extLst>
              <a:ext uri="{FF2B5EF4-FFF2-40B4-BE49-F238E27FC236}">
                <a16:creationId xmlns:a16="http://schemas.microsoft.com/office/drawing/2014/main" id="{D33B2A15-A33E-D800-3915-E6895D76C9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744" y="570157"/>
            <a:ext cx="1143056" cy="111703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098421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Kantoorthema">
  <a:themeElements>
    <a:clrScheme name="Huisstijl AZ Sint-Lucas Brugge">
      <a:dk1>
        <a:srgbClr val="0875BE"/>
      </a:dk1>
      <a:lt1>
        <a:sysClr val="window" lastClr="FFFFFF"/>
      </a:lt1>
      <a:dk2>
        <a:srgbClr val="104972"/>
      </a:dk2>
      <a:lt2>
        <a:srgbClr val="EEF5F9"/>
      </a:lt2>
      <a:accent1>
        <a:srgbClr val="4472C4"/>
      </a:accent1>
      <a:accent2>
        <a:srgbClr val="104972"/>
      </a:accent2>
      <a:accent3>
        <a:srgbClr val="6CC540"/>
      </a:accent3>
      <a:accent4>
        <a:srgbClr val="D60B52"/>
      </a:accent4>
      <a:accent5>
        <a:srgbClr val="FCA745"/>
      </a:accent5>
      <a:accent6>
        <a:srgbClr val="DEDC00"/>
      </a:accent6>
      <a:hlink>
        <a:srgbClr val="0875BE"/>
      </a:hlink>
      <a:folHlink>
        <a:srgbClr val="B6799C"/>
      </a:folHlink>
    </a:clrScheme>
    <a:fontScheme name="Huisstijl AZ Sint-Lucas Brugge">
      <a:majorFont>
        <a:latin typeface="Aptos Serif"/>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Powerpoint-v3" id="{1A8819B2-9AB5-462D-96C2-423F61A7BB89}" vid="{3822AFEB-9468-400A-B826-DFF36BFAEBF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
  <TotalTime>1024</TotalTime>
  <Words>1374</Words>
  <Application>Microsoft Office PowerPoint</Application>
  <PresentationFormat>Breedbeeld</PresentationFormat>
  <Paragraphs>189</Paragraphs>
  <Slides>50</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50</vt:i4>
      </vt:variant>
    </vt:vector>
  </HeadingPairs>
  <TitlesOfParts>
    <vt:vector size="57" baseType="lpstr">
      <vt:lpstr>Aptos</vt:lpstr>
      <vt:lpstr>Aptos </vt:lpstr>
      <vt:lpstr>Aptos SemiBold</vt:lpstr>
      <vt:lpstr>Aptos Serif</vt:lpstr>
      <vt:lpstr>Arial</vt:lpstr>
      <vt:lpstr>Calibri</vt:lpstr>
      <vt:lpstr>Kantoorthema</vt:lpstr>
      <vt:lpstr>Opleiding KWS voor studenten en uitzendkrachten ( verpleegkundigen en paramedici )</vt:lpstr>
      <vt:lpstr>PowerPoint-presentatie</vt:lpstr>
      <vt:lpstr>Student verpleegkunde</vt:lpstr>
      <vt:lpstr>Paramedici</vt:lpstr>
      <vt:lpstr>Uitzendkracht</vt:lpstr>
      <vt:lpstr>Doel en inhoud opleiding </vt:lpstr>
      <vt:lpstr>Doel en inhoud  </vt:lpstr>
      <vt:lpstr>Doel en inhoud </vt:lpstr>
      <vt:lpstr>Doel en inhoud van de opleiding </vt:lpstr>
      <vt:lpstr>Doel en inhoud van de opleiding </vt:lpstr>
      <vt:lpstr>Hierna volgt de opleiding  </vt:lpstr>
      <vt:lpstr>Badge ophalen </vt:lpstr>
      <vt:lpstr>Hoe start ik KWS?</vt:lpstr>
      <vt:lpstr>Opstarten KWS </vt:lpstr>
      <vt:lpstr>Kws start op</vt:lpstr>
      <vt:lpstr>Login en paswoord </vt:lpstr>
      <vt:lpstr>PowerPoint-presentatie</vt:lpstr>
      <vt:lpstr>Je krijgt geen toegang?</vt:lpstr>
      <vt:lpstr>Hoe open ik een aanwezigheidsbeeld (AWB)</vt:lpstr>
      <vt:lpstr>Hoe open ik een AWB</vt:lpstr>
      <vt:lpstr>PowerPoint-presentatie</vt:lpstr>
      <vt:lpstr>AWB opent zich</vt:lpstr>
      <vt:lpstr>Hoe open ik het zorgdossier?</vt:lpstr>
      <vt:lpstr>Open een aanwezigheidsbeeld</vt:lpstr>
      <vt:lpstr>Open het zorgdossier : klik op </vt:lpstr>
      <vt:lpstr>Het zorgdossier opent zich</vt:lpstr>
      <vt:lpstr>Hoe registreer ik een zorg?</vt:lpstr>
      <vt:lpstr>De zorgmodule = het zorgdossier</vt:lpstr>
      <vt:lpstr>Open een zorgdefinitie/ handeling</vt:lpstr>
      <vt:lpstr>Zorgdefinitie </vt:lpstr>
      <vt:lpstr>Een handeling/zorg registeren</vt:lpstr>
      <vt:lpstr>De delen van het KWS</vt:lpstr>
      <vt:lpstr>Het dossier</vt:lpstr>
      <vt:lpstr>Wat zie ik als ik het dossier open?</vt:lpstr>
      <vt:lpstr>DNR code in KWS = Therapiebeperking</vt:lpstr>
      <vt:lpstr>EMV = Elektronisch Medicatie Voorschrift ( zie ppt EMV op portaalsite )</vt:lpstr>
      <vt:lpstr>Toegang tot het KWS voor 1 dag/1week</vt:lpstr>
      <vt:lpstr>Begrippen in KWS</vt:lpstr>
      <vt:lpstr>Begrippen in KWS </vt:lpstr>
      <vt:lpstr>Begrippen in KWS </vt:lpstr>
      <vt:lpstr>Maak een nieuw contact</vt:lpstr>
      <vt:lpstr>Maken van een nieuwe opvolgnota</vt:lpstr>
      <vt:lpstr>Stored query </vt:lpstr>
      <vt:lpstr>Consultaanvragen </vt:lpstr>
      <vt:lpstr>Consultaanvragen </vt:lpstr>
      <vt:lpstr>Volledige toegang tot het dossier</vt:lpstr>
      <vt:lpstr>Een agenda raadplegen</vt:lpstr>
      <vt:lpstr>Student verpleegkunde</vt:lpstr>
      <vt:lpstr>Uitzendkracht </vt:lpstr>
      <vt:lpstr>Paramedici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Opleiding KWS voor studenten en uitzendkrachten ( verpleegkundigen en paramedici )</dc:title>
  <dc:creator>Laura Dewolfs</dc:creator>
  <cp:lastModifiedBy>Laura Dewolfs</cp:lastModifiedBy>
  <cp:revision>26</cp:revision>
  <dcterms:created xsi:type="dcterms:W3CDTF">2025-01-17T12:12:48Z</dcterms:created>
  <dcterms:modified xsi:type="dcterms:W3CDTF">2025-01-27T13:23:36Z</dcterms:modified>
</cp:coreProperties>
</file>